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dp" ContentType="image/vnd.ms-photo"/>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308" r:id="rId3"/>
    <p:sldId id="295" r:id="rId5"/>
    <p:sldId id="257" r:id="rId6"/>
    <p:sldId id="312" r:id="rId7"/>
    <p:sldId id="313" r:id="rId8"/>
    <p:sldId id="314" r:id="rId9"/>
    <p:sldId id="315" r:id="rId10"/>
    <p:sldId id="316" r:id="rId11"/>
    <p:sldId id="317" r:id="rId12"/>
    <p:sldId id="318" r:id="rId13"/>
    <p:sldId id="319" r:id="rId14"/>
    <p:sldId id="320" r:id="rId15"/>
    <p:sldId id="322" r:id="rId16"/>
    <p:sldId id="323" r:id="rId17"/>
    <p:sldId id="324" r:id="rId18"/>
    <p:sldId id="325" r:id="rId19"/>
    <p:sldId id="327" r:id="rId20"/>
    <p:sldId id="328" r:id="rId21"/>
    <p:sldId id="329" r:id="rId22"/>
    <p:sldId id="330" r:id="rId23"/>
    <p:sldId id="331" r:id="rId24"/>
    <p:sldId id="332" r:id="rId25"/>
    <p:sldId id="333" r:id="rId26"/>
    <p:sldId id="334" r:id="rId27"/>
    <p:sldId id="335" r:id="rId28"/>
    <p:sldId id="336" r:id="rId29"/>
    <p:sldId id="337" r:id="rId30"/>
    <p:sldId id="288" r:id="rId31"/>
  </p:sldIdLst>
  <p:sldSz cx="9144000" cy="5143500" type="screen16x9"/>
  <p:notesSz cx="6858000" cy="9144000"/>
  <p:embeddedFontLst>
    <p:embeddedFont>
      <p:font typeface="微软雅黑" panose="020B0503020204020204" pitchFamily="34" charset="-122"/>
      <p:regular r:id="rId35"/>
    </p:embeddedFont>
    <p:embeddedFont>
      <p:font typeface="方正兰亭细黑_GBK" panose="02000000000000000000" pitchFamily="2" charset="-122"/>
      <p:regular r:id="rId36"/>
    </p:embeddedFont>
    <p:embeddedFont>
      <p:font typeface="华文中宋" panose="02010600040101010101" charset="-122"/>
      <p:regular r:id="rId37"/>
    </p:embeddedFont>
    <p:embeddedFont>
      <p:font typeface="楷体_GB2312" panose="02010609030101010101" charset="-122"/>
      <p:regular r:id="rId38"/>
    </p:embeddedFont>
    <p:embeddedFont>
      <p:font typeface="Calibri" panose="020F0502020204030204" charset="0"/>
      <p:regular r:id="rId39"/>
      <p:bold r:id="rId40"/>
      <p:italic r:id="rId41"/>
      <p:boldItalic r:id="rId42"/>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B800"/>
    <a:srgbClr val="6BA42C"/>
    <a:srgbClr val="1A3F6C"/>
    <a:srgbClr val="0E22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821" autoAdjust="0"/>
    <p:restoredTop sz="94660"/>
  </p:normalViewPr>
  <p:slideViewPr>
    <p:cSldViewPr snapToGrid="0">
      <p:cViewPr varScale="1">
        <p:scale>
          <a:sx n="72" d="100"/>
          <a:sy n="72" d="100"/>
        </p:scale>
        <p:origin x="-78" y="1152"/>
      </p:cViewPr>
      <p:guideLst>
        <p:guide orient="horz" pos="1543"/>
        <p:guide pos="2868"/>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font" Target="fonts/font8.fntdata"/><Relationship Id="rId41" Type="http://schemas.openxmlformats.org/officeDocument/2006/relationships/font" Target="fonts/font7.fntdata"/><Relationship Id="rId40" Type="http://schemas.openxmlformats.org/officeDocument/2006/relationships/font" Target="fonts/font6.fntdata"/><Relationship Id="rId4" Type="http://schemas.openxmlformats.org/officeDocument/2006/relationships/notesMaster" Target="notesMasters/notesMaster1.xml"/><Relationship Id="rId39" Type="http://schemas.openxmlformats.org/officeDocument/2006/relationships/font" Target="fonts/font5.fntdata"/><Relationship Id="rId38" Type="http://schemas.openxmlformats.org/officeDocument/2006/relationships/font" Target="fonts/font4.fntdata"/><Relationship Id="rId37" Type="http://schemas.openxmlformats.org/officeDocument/2006/relationships/font" Target="fonts/font3.fntdata"/><Relationship Id="rId36" Type="http://schemas.openxmlformats.org/officeDocument/2006/relationships/font" Target="fonts/font2.fntdata"/><Relationship Id="rId35" Type="http://schemas.openxmlformats.org/officeDocument/2006/relationships/font" Target="fonts/font1.fntdata"/><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5" Type="http://schemas.openxmlformats.org/officeDocument/2006/relationships/image" Target="../media/image59.wmf"/><Relationship Id="rId4" Type="http://schemas.openxmlformats.org/officeDocument/2006/relationships/image" Target="../media/image51.wmf"/><Relationship Id="rId3" Type="http://schemas.openxmlformats.org/officeDocument/2006/relationships/image" Target="../media/image58.wmf"/><Relationship Id="rId2" Type="http://schemas.openxmlformats.org/officeDocument/2006/relationships/image" Target="../media/image43.wmf"/><Relationship Id="rId1" Type="http://schemas.openxmlformats.org/officeDocument/2006/relationships/image" Target="../media/image57.wmf"/></Relationships>
</file>

<file path=ppt/drawings/_rels/vmlDrawing11.vml.rels><?xml version="1.0" encoding="UTF-8" standalone="yes"?>
<Relationships xmlns="http://schemas.openxmlformats.org/package/2006/relationships"><Relationship Id="rId9" Type="http://schemas.openxmlformats.org/officeDocument/2006/relationships/image" Target="../media/image67.wmf"/><Relationship Id="rId8" Type="http://schemas.openxmlformats.org/officeDocument/2006/relationships/image" Target="../media/image66.wmf"/><Relationship Id="rId7" Type="http://schemas.openxmlformats.org/officeDocument/2006/relationships/image" Target="../media/image65.wmf"/><Relationship Id="rId6" Type="http://schemas.openxmlformats.org/officeDocument/2006/relationships/image" Target="../media/image64.wmf"/><Relationship Id="rId5" Type="http://schemas.openxmlformats.org/officeDocument/2006/relationships/image" Target="../media/image63.wmf"/><Relationship Id="rId4" Type="http://schemas.openxmlformats.org/officeDocument/2006/relationships/image" Target="../media/image62.wmf"/><Relationship Id="rId3" Type="http://schemas.openxmlformats.org/officeDocument/2006/relationships/image" Target="../media/image51.wmf"/><Relationship Id="rId2" Type="http://schemas.openxmlformats.org/officeDocument/2006/relationships/image" Target="../media/image61.wmf"/><Relationship Id="rId1" Type="http://schemas.openxmlformats.org/officeDocument/2006/relationships/image" Target="../media/image60.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image" Target="../media/image68.wmf"/></Relationships>
</file>

<file path=ppt/drawings/_rels/vmlDrawing13.vml.rels><?xml version="1.0" encoding="UTF-8" standalone="yes"?>
<Relationships xmlns="http://schemas.openxmlformats.org/package/2006/relationships"><Relationship Id="rId7" Type="http://schemas.openxmlformats.org/officeDocument/2006/relationships/image" Target="../media/image75.wmf"/><Relationship Id="rId6" Type="http://schemas.openxmlformats.org/officeDocument/2006/relationships/image" Target="../media/image74.wmf"/><Relationship Id="rId5" Type="http://schemas.openxmlformats.org/officeDocument/2006/relationships/image" Target="../media/image73.wmf"/><Relationship Id="rId4" Type="http://schemas.openxmlformats.org/officeDocument/2006/relationships/image" Target="../media/image72.wmf"/><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8.wmf"/></Relationships>
</file>

<file path=ppt/drawings/_rels/vmlDrawing14.vml.rels><?xml version="1.0" encoding="UTF-8" standalone="yes"?>
<Relationships xmlns="http://schemas.openxmlformats.org/package/2006/relationships"><Relationship Id="rId7" Type="http://schemas.openxmlformats.org/officeDocument/2006/relationships/image" Target="../media/image80.wmf"/><Relationship Id="rId6" Type="http://schemas.openxmlformats.org/officeDocument/2006/relationships/image" Target="../media/image79.wmf"/><Relationship Id="rId5" Type="http://schemas.openxmlformats.org/officeDocument/2006/relationships/image" Target="../media/image73.wmf"/><Relationship Id="rId4" Type="http://schemas.openxmlformats.org/officeDocument/2006/relationships/image" Target="../media/image78.wmf"/><Relationship Id="rId3" Type="http://schemas.openxmlformats.org/officeDocument/2006/relationships/image" Target="../media/image68.wmf"/><Relationship Id="rId2" Type="http://schemas.openxmlformats.org/officeDocument/2006/relationships/image" Target="../media/image77.wmf"/><Relationship Id="rId1" Type="http://schemas.openxmlformats.org/officeDocument/2006/relationships/image" Target="../media/image76.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image" Target="../media/image68.wmf"/></Relationships>
</file>

<file path=ppt/drawings/_rels/vmlDrawing16.vml.rels><?xml version="1.0" encoding="UTF-8" standalone="yes"?>
<Relationships xmlns="http://schemas.openxmlformats.org/package/2006/relationships"><Relationship Id="rId6" Type="http://schemas.openxmlformats.org/officeDocument/2006/relationships/image" Target="../media/image87.wmf"/><Relationship Id="rId5" Type="http://schemas.openxmlformats.org/officeDocument/2006/relationships/image" Target="../media/image86.wmf"/><Relationship Id="rId4" Type="http://schemas.openxmlformats.org/officeDocument/2006/relationships/image" Target="../media/image85.wmf"/><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s>
</file>

<file path=ppt/drawings/_rels/vmlDrawing17.vml.rels><?xml version="1.0" encoding="UTF-8" standalone="yes"?>
<Relationships xmlns="http://schemas.openxmlformats.org/package/2006/relationships"><Relationship Id="rId6" Type="http://schemas.openxmlformats.org/officeDocument/2006/relationships/image" Target="../media/image91.wmf"/><Relationship Id="rId5" Type="http://schemas.openxmlformats.org/officeDocument/2006/relationships/image" Target="../media/image90.wmf"/><Relationship Id="rId4" Type="http://schemas.openxmlformats.org/officeDocument/2006/relationships/image" Target="../media/image89.wmf"/><Relationship Id="rId3" Type="http://schemas.openxmlformats.org/officeDocument/2006/relationships/image" Target="../media/image88.wmf"/><Relationship Id="rId2" Type="http://schemas.openxmlformats.org/officeDocument/2006/relationships/image" Target="../media/image85.wmf"/><Relationship Id="rId1" Type="http://schemas.openxmlformats.org/officeDocument/2006/relationships/image" Target="../media/image82.wmf"/></Relationships>
</file>

<file path=ppt/drawings/_rels/vmlDrawing18.vml.rels><?xml version="1.0" encoding="UTF-8" standalone="yes"?>
<Relationships xmlns="http://schemas.openxmlformats.org/package/2006/relationships"><Relationship Id="rId4" Type="http://schemas.openxmlformats.org/officeDocument/2006/relationships/image" Target="../media/image94.wmf"/><Relationship Id="rId3" Type="http://schemas.openxmlformats.org/officeDocument/2006/relationships/image" Target="../media/image93.wmf"/><Relationship Id="rId2" Type="http://schemas.openxmlformats.org/officeDocument/2006/relationships/image" Target="../media/image85.wmf"/><Relationship Id="rId1" Type="http://schemas.openxmlformats.org/officeDocument/2006/relationships/image" Target="../media/image92.wmf"/></Relationships>
</file>

<file path=ppt/drawings/_rels/vmlDrawing19.vml.rels><?xml version="1.0" encoding="UTF-8" standalone="yes"?>
<Relationships xmlns="http://schemas.openxmlformats.org/package/2006/relationships"><Relationship Id="rId9" Type="http://schemas.openxmlformats.org/officeDocument/2006/relationships/image" Target="../media/image104.wmf"/><Relationship Id="rId8" Type="http://schemas.openxmlformats.org/officeDocument/2006/relationships/image" Target="../media/image103.wmf"/><Relationship Id="rId7" Type="http://schemas.openxmlformats.org/officeDocument/2006/relationships/image" Target="../media/image102.wmf"/><Relationship Id="rId6" Type="http://schemas.openxmlformats.org/officeDocument/2006/relationships/image" Target="../media/image101.wmf"/><Relationship Id="rId5" Type="http://schemas.openxmlformats.org/officeDocument/2006/relationships/image" Target="../media/image100.wmf"/><Relationship Id="rId4" Type="http://schemas.openxmlformats.org/officeDocument/2006/relationships/image" Target="../media/image99.wmf"/><Relationship Id="rId3" Type="http://schemas.openxmlformats.org/officeDocument/2006/relationships/image" Target="../media/image98.wmf"/><Relationship Id="rId2" Type="http://schemas.openxmlformats.org/officeDocument/2006/relationships/image" Target="../media/image97.wmf"/><Relationship Id="rId10" Type="http://schemas.openxmlformats.org/officeDocument/2006/relationships/image" Target="../media/image105.wmf"/><Relationship Id="rId1" Type="http://schemas.openxmlformats.org/officeDocument/2006/relationships/image" Target="../media/image9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9" Type="http://schemas.openxmlformats.org/officeDocument/2006/relationships/image" Target="../media/image114.wmf"/><Relationship Id="rId8" Type="http://schemas.openxmlformats.org/officeDocument/2006/relationships/image" Target="../media/image113.wmf"/><Relationship Id="rId7" Type="http://schemas.openxmlformats.org/officeDocument/2006/relationships/image" Target="../media/image112.wmf"/><Relationship Id="rId6" Type="http://schemas.openxmlformats.org/officeDocument/2006/relationships/image" Target="../media/image111.wmf"/><Relationship Id="rId5" Type="http://schemas.openxmlformats.org/officeDocument/2006/relationships/image" Target="../media/image110.wmf"/><Relationship Id="rId4" Type="http://schemas.openxmlformats.org/officeDocument/2006/relationships/image" Target="../media/image109.wmf"/><Relationship Id="rId3" Type="http://schemas.openxmlformats.org/officeDocument/2006/relationships/image" Target="../media/image108.wmf"/><Relationship Id="rId2" Type="http://schemas.openxmlformats.org/officeDocument/2006/relationships/image" Target="../media/image107.wmf"/><Relationship Id="rId13" Type="http://schemas.openxmlformats.org/officeDocument/2006/relationships/image" Target="../media/image118.wmf"/><Relationship Id="rId12" Type="http://schemas.openxmlformats.org/officeDocument/2006/relationships/image" Target="../media/image117.wmf"/><Relationship Id="rId11" Type="http://schemas.openxmlformats.org/officeDocument/2006/relationships/image" Target="../media/image116.wmf"/><Relationship Id="rId10" Type="http://schemas.openxmlformats.org/officeDocument/2006/relationships/image" Target="../media/image115.wmf"/><Relationship Id="rId1" Type="http://schemas.openxmlformats.org/officeDocument/2006/relationships/image" Target="../media/image106.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121.wmf"/><Relationship Id="rId2" Type="http://schemas.openxmlformats.org/officeDocument/2006/relationships/image" Target="../media/image120.wmf"/><Relationship Id="rId1" Type="http://schemas.openxmlformats.org/officeDocument/2006/relationships/image" Target="../media/image119.wmf"/></Relationships>
</file>

<file path=ppt/drawings/_rels/vmlDrawing22.vml.rels><?xml version="1.0" encoding="UTF-8" standalone="yes"?>
<Relationships xmlns="http://schemas.openxmlformats.org/package/2006/relationships"><Relationship Id="rId9" Type="http://schemas.openxmlformats.org/officeDocument/2006/relationships/image" Target="../media/image130.wmf"/><Relationship Id="rId8" Type="http://schemas.openxmlformats.org/officeDocument/2006/relationships/image" Target="../media/image129.wmf"/><Relationship Id="rId7" Type="http://schemas.openxmlformats.org/officeDocument/2006/relationships/image" Target="../media/image128.wmf"/><Relationship Id="rId6" Type="http://schemas.openxmlformats.org/officeDocument/2006/relationships/image" Target="../media/image127.wmf"/><Relationship Id="rId5" Type="http://schemas.openxmlformats.org/officeDocument/2006/relationships/image" Target="../media/image126.wmf"/><Relationship Id="rId4" Type="http://schemas.openxmlformats.org/officeDocument/2006/relationships/image" Target="../media/image125.wmf"/><Relationship Id="rId3" Type="http://schemas.openxmlformats.org/officeDocument/2006/relationships/image" Target="../media/image124.wmf"/><Relationship Id="rId2" Type="http://schemas.openxmlformats.org/officeDocument/2006/relationships/image" Target="../media/image123.wmf"/><Relationship Id="rId11" Type="http://schemas.openxmlformats.org/officeDocument/2006/relationships/image" Target="../media/image132.wmf"/><Relationship Id="rId10" Type="http://schemas.openxmlformats.org/officeDocument/2006/relationships/image" Target="../media/image131.wmf"/><Relationship Id="rId1" Type="http://schemas.openxmlformats.org/officeDocument/2006/relationships/image" Target="../media/image122.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135.wmf"/><Relationship Id="rId2" Type="http://schemas.openxmlformats.org/officeDocument/2006/relationships/image" Target="../media/image134.wmf"/><Relationship Id="rId1" Type="http://schemas.openxmlformats.org/officeDocument/2006/relationships/image" Target="../media/image133.wmf"/></Relationships>
</file>

<file path=ppt/drawings/_rels/vmlDrawing3.vml.rels><?xml version="1.0" encoding="UTF-8" standalone="yes"?>
<Relationships xmlns="http://schemas.openxmlformats.org/package/2006/relationships"><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4" Type="http://schemas.openxmlformats.org/officeDocument/2006/relationships/image" Target="../media/image20.wmf"/><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6.vml.rels><?xml version="1.0" encoding="UTF-8" standalone="yes"?>
<Relationships xmlns="http://schemas.openxmlformats.org/package/2006/relationships"><Relationship Id="rId9" Type="http://schemas.openxmlformats.org/officeDocument/2006/relationships/image" Target="../media/image33.wmf"/><Relationship Id="rId8" Type="http://schemas.openxmlformats.org/officeDocument/2006/relationships/image" Target="../media/image32.wmf"/><Relationship Id="rId7" Type="http://schemas.openxmlformats.org/officeDocument/2006/relationships/image" Target="../media/image31.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 Id="rId3" Type="http://schemas.openxmlformats.org/officeDocument/2006/relationships/image" Target="../media/image27.wmf"/><Relationship Id="rId2" Type="http://schemas.openxmlformats.org/officeDocument/2006/relationships/image" Target="../media/image26.wmf"/><Relationship Id="rId16" Type="http://schemas.openxmlformats.org/officeDocument/2006/relationships/image" Target="../media/image40.wmf"/><Relationship Id="rId15" Type="http://schemas.openxmlformats.org/officeDocument/2006/relationships/image" Target="../media/image39.wmf"/><Relationship Id="rId14" Type="http://schemas.openxmlformats.org/officeDocument/2006/relationships/image" Target="../media/image38.wmf"/><Relationship Id="rId13" Type="http://schemas.openxmlformats.org/officeDocument/2006/relationships/image" Target="../media/image37.wmf"/><Relationship Id="rId12" Type="http://schemas.openxmlformats.org/officeDocument/2006/relationships/image" Target="../media/image36.wmf"/><Relationship Id="rId11" Type="http://schemas.openxmlformats.org/officeDocument/2006/relationships/image" Target="../media/image35.wmf"/><Relationship Id="rId10" Type="http://schemas.openxmlformats.org/officeDocument/2006/relationships/image" Target="../media/image34.wmf"/><Relationship Id="rId1"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5" Type="http://schemas.openxmlformats.org/officeDocument/2006/relationships/image" Target="../media/image45.wmf"/><Relationship Id="rId4" Type="http://schemas.openxmlformats.org/officeDocument/2006/relationships/image" Target="../media/image44.wmf"/><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8.vml.rels><?xml version="1.0" encoding="UTF-8" standalone="yes"?>
<Relationships xmlns="http://schemas.openxmlformats.org/package/2006/relationships"><Relationship Id="rId9" Type="http://schemas.openxmlformats.org/officeDocument/2006/relationships/image" Target="../media/image53.wmf"/><Relationship Id="rId8" Type="http://schemas.openxmlformats.org/officeDocument/2006/relationships/image" Target="../media/image52.wmf"/><Relationship Id="rId7" Type="http://schemas.openxmlformats.org/officeDocument/2006/relationships/image" Target="../media/image51.wmf"/><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wmf"/><Relationship Id="rId3" Type="http://schemas.openxmlformats.org/officeDocument/2006/relationships/image" Target="../media/image47.wmf"/><Relationship Id="rId2" Type="http://schemas.openxmlformats.org/officeDocument/2006/relationships/image" Target="../media/image45.wmf"/><Relationship Id="rId10" Type="http://schemas.openxmlformats.org/officeDocument/2006/relationships/image" Target="../media/image54.wmf"/><Relationship Id="rId1" Type="http://schemas.openxmlformats.org/officeDocument/2006/relationships/image" Target="../media/image43.wmf"/></Relationships>
</file>

<file path=ppt/drawings/_rels/vmlDrawing9.vml.rels><?xml version="1.0" encoding="UTF-8" standalone="yes"?>
<Relationships xmlns="http://schemas.openxmlformats.org/package/2006/relationships"><Relationship Id="rId9" Type="http://schemas.openxmlformats.org/officeDocument/2006/relationships/image" Target="../media/image56.wmf"/><Relationship Id="rId8" Type="http://schemas.openxmlformats.org/officeDocument/2006/relationships/image" Target="../media/image55.wmf"/><Relationship Id="rId7" Type="http://schemas.openxmlformats.org/officeDocument/2006/relationships/image" Target="../media/image50.wmf"/><Relationship Id="rId6" Type="http://schemas.openxmlformats.org/officeDocument/2006/relationships/image" Target="../media/image51.wmf"/><Relationship Id="rId5" Type="http://schemas.openxmlformats.org/officeDocument/2006/relationships/image" Target="../media/image53.wmf"/><Relationship Id="rId4" Type="http://schemas.openxmlformats.org/officeDocument/2006/relationships/image" Target="../media/image48.wmf"/><Relationship Id="rId3" Type="http://schemas.openxmlformats.org/officeDocument/2006/relationships/image" Target="../media/image49.wmf"/><Relationship Id="rId2" Type="http://schemas.openxmlformats.org/officeDocument/2006/relationships/image" Target="../media/image43.wmf"/><Relationship Id="rId1" Type="http://schemas.openxmlformats.org/officeDocument/2006/relationships/image" Target="../media/image5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37FD7A-F41B-4FED-8E35-F78DB9F4D03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537CBA-0E44-4282-A4F0-C3BCC1A4C2D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cxnSp>
        <p:nvCxnSpPr>
          <p:cNvPr id="3" name="直接连接符 2"/>
          <p:cNvCxnSpPr/>
          <p:nvPr userDrawn="1"/>
        </p:nvCxnSpPr>
        <p:spPr>
          <a:xfrm>
            <a:off x="515257" y="624114"/>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nvCxnSpPr>
        <p:spPr>
          <a:xfrm>
            <a:off x="5436096"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740"/>
            <a:ext cx="8229600" cy="85725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2" name="矩形 1"/>
          <p:cNvSpPr/>
          <p:nvPr userDrawn="1"/>
        </p:nvSpPr>
        <p:spPr>
          <a:xfrm>
            <a:off x="0" y="0"/>
            <a:ext cx="1638300" cy="51435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749300"/>
            <a:ext cx="1638300" cy="6604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userDrawn="1"/>
        </p:nvCxnSpPr>
        <p:spPr>
          <a:xfrm>
            <a:off x="1562100" y="749300"/>
            <a:ext cx="7581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flipH="1">
            <a:off x="0" y="20955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0" y="27559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flipH="1">
            <a:off x="0" y="34544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0" y="41148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32080" y="918210"/>
            <a:ext cx="1676400"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课题背景及内容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userDrawn="1"/>
        </p:nvSpPr>
        <p:spPr>
          <a:xfrm>
            <a:off x="132080" y="155448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课题现状及发展</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5" name="TextBox 14"/>
          <p:cNvSpPr txBox="1"/>
          <p:nvPr userDrawn="1"/>
        </p:nvSpPr>
        <p:spPr>
          <a:xfrm>
            <a:off x="132080" y="222527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研究思路及过程</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6" name="TextBox 15"/>
          <p:cNvSpPr txBox="1"/>
          <p:nvPr userDrawn="1"/>
        </p:nvSpPr>
        <p:spPr>
          <a:xfrm>
            <a:off x="132080" y="290345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实验数据结果</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7" name="TextBox 16"/>
          <p:cNvSpPr txBox="1"/>
          <p:nvPr userDrawn="1"/>
        </p:nvSpPr>
        <p:spPr>
          <a:xfrm>
            <a:off x="132080" y="356639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解决方案及总结</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pic>
        <p:nvPicPr>
          <p:cNvPr id="18" name="图片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65807" y="5750"/>
            <a:ext cx="555303" cy="555303"/>
          </a:xfrm>
          <a:prstGeom prst="rect">
            <a:avLst/>
          </a:prstGeom>
          <a:noFill/>
          <a:ln>
            <a:noFill/>
          </a:ln>
        </p:spPr>
      </p:pic>
      <p:sp>
        <p:nvSpPr>
          <p:cNvPr id="19" name="TextBox 18"/>
          <p:cNvSpPr txBox="1"/>
          <p:nvPr userDrawn="1"/>
        </p:nvSpPr>
        <p:spPr>
          <a:xfrm>
            <a:off x="246225" y="484141"/>
            <a:ext cx="1184941" cy="292388"/>
          </a:xfrm>
          <a:prstGeom prst="rect">
            <a:avLst/>
          </a:prstGeom>
          <a:noFill/>
        </p:spPr>
        <p:txBody>
          <a:bodyPr wrap="none" rtlCol="0">
            <a:spAutoFit/>
          </a:bodyPr>
          <a:lstStyle/>
          <a:p>
            <a:pPr algn="ct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你学习的名称</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等腰三角形 19"/>
          <p:cNvSpPr/>
          <p:nvPr userDrawn="1"/>
        </p:nvSpPr>
        <p:spPr>
          <a:xfrm rot="5400000">
            <a:off x="-33338" y="1023402"/>
            <a:ext cx="257175" cy="1905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标题和内容">
    <p:spTree>
      <p:nvGrpSpPr>
        <p:cNvPr id="1" name=""/>
        <p:cNvGrpSpPr/>
        <p:nvPr/>
      </p:nvGrpSpPr>
      <p:grpSpPr>
        <a:xfrm>
          <a:off x="0" y="0"/>
          <a:ext cx="0" cy="0"/>
          <a:chOff x="0" y="0"/>
          <a:chExt cx="0" cy="0"/>
        </a:xfrm>
      </p:grpSpPr>
      <p:sp>
        <p:nvSpPr>
          <p:cNvPr id="2" name="矩形 1"/>
          <p:cNvSpPr/>
          <p:nvPr userDrawn="1"/>
        </p:nvSpPr>
        <p:spPr>
          <a:xfrm>
            <a:off x="0" y="0"/>
            <a:ext cx="1638300" cy="51435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1425575"/>
            <a:ext cx="1638300" cy="6604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userDrawn="1"/>
        </p:nvCxnSpPr>
        <p:spPr>
          <a:xfrm>
            <a:off x="1562100" y="749300"/>
            <a:ext cx="7581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0" y="7493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0" y="27559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flipH="1">
            <a:off x="0" y="34544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0" y="41148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32080" y="91821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课题背景及内容</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13"/>
          <p:cNvSpPr txBox="1"/>
          <p:nvPr userDrawn="1"/>
        </p:nvSpPr>
        <p:spPr>
          <a:xfrm>
            <a:off x="132080" y="1554480"/>
            <a:ext cx="1676400" cy="338554"/>
          </a:xfrm>
          <a:prstGeom prst="rect">
            <a:avLst/>
          </a:prstGeom>
          <a:noFill/>
        </p:spPr>
        <p:txBody>
          <a:bodyPr wrap="square" rtlCol="0">
            <a:spAutoFit/>
          </a:bodyPr>
          <a:lstStyle/>
          <a:p>
            <a:r>
              <a:rPr lang="zh-CN" altLang="en-US" sz="1600" dirty="0">
                <a:solidFill>
                  <a:schemeClr val="bg1"/>
                </a:solidFill>
                <a:latin typeface="方正兰亭细黑_GBK" panose="02000000000000000000" pitchFamily="2" charset="-122"/>
                <a:ea typeface="方正兰亭细黑_GBK" panose="02000000000000000000" pitchFamily="2" charset="-122"/>
              </a:rPr>
              <a:t>课题现状及发展</a:t>
            </a:r>
            <a:endParaRPr lang="zh-CN" altLang="en-US" sz="1600" dirty="0">
              <a:solidFill>
                <a:schemeClr val="bg1"/>
              </a:solidFill>
              <a:latin typeface="方正兰亭细黑_GBK" panose="02000000000000000000" pitchFamily="2" charset="-122"/>
              <a:ea typeface="方正兰亭细黑_GBK" panose="02000000000000000000" pitchFamily="2" charset="-122"/>
            </a:endParaRPr>
          </a:p>
        </p:txBody>
      </p:sp>
      <p:sp>
        <p:nvSpPr>
          <p:cNvPr id="15" name="TextBox 14"/>
          <p:cNvSpPr txBox="1"/>
          <p:nvPr userDrawn="1"/>
        </p:nvSpPr>
        <p:spPr>
          <a:xfrm>
            <a:off x="132080" y="222527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研究思路及过程</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6" name="TextBox 15"/>
          <p:cNvSpPr txBox="1"/>
          <p:nvPr userDrawn="1"/>
        </p:nvSpPr>
        <p:spPr>
          <a:xfrm>
            <a:off x="132080" y="290345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实验数据结果</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7" name="TextBox 16"/>
          <p:cNvSpPr txBox="1"/>
          <p:nvPr userDrawn="1"/>
        </p:nvSpPr>
        <p:spPr>
          <a:xfrm>
            <a:off x="132080" y="356639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解决方案及总结</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pic>
        <p:nvPicPr>
          <p:cNvPr id="18" name="图片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65807" y="5750"/>
            <a:ext cx="555303" cy="555303"/>
          </a:xfrm>
          <a:prstGeom prst="rect">
            <a:avLst/>
          </a:prstGeom>
          <a:noFill/>
          <a:ln>
            <a:noFill/>
          </a:ln>
        </p:spPr>
      </p:pic>
      <p:sp>
        <p:nvSpPr>
          <p:cNvPr id="19" name="TextBox 18"/>
          <p:cNvSpPr txBox="1"/>
          <p:nvPr userDrawn="1"/>
        </p:nvSpPr>
        <p:spPr>
          <a:xfrm>
            <a:off x="246226" y="484141"/>
            <a:ext cx="1184940" cy="292388"/>
          </a:xfrm>
          <a:prstGeom prst="rect">
            <a:avLst/>
          </a:prstGeom>
          <a:noFill/>
        </p:spPr>
        <p:txBody>
          <a:bodyPr wrap="none" rtlCol="0">
            <a:spAutoFit/>
          </a:bodyPr>
          <a:lstStyle/>
          <a:p>
            <a:pPr algn="ct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你学习的名称</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等腰三角形 19"/>
          <p:cNvSpPr/>
          <p:nvPr userDrawn="1"/>
        </p:nvSpPr>
        <p:spPr>
          <a:xfrm rot="5400000">
            <a:off x="-33338" y="1660525"/>
            <a:ext cx="257175" cy="1905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标题和内容">
    <p:spTree>
      <p:nvGrpSpPr>
        <p:cNvPr id="1" name=""/>
        <p:cNvGrpSpPr/>
        <p:nvPr/>
      </p:nvGrpSpPr>
      <p:grpSpPr>
        <a:xfrm>
          <a:off x="0" y="0"/>
          <a:ext cx="0" cy="0"/>
          <a:chOff x="0" y="0"/>
          <a:chExt cx="0" cy="0"/>
        </a:xfrm>
      </p:grpSpPr>
      <p:sp>
        <p:nvSpPr>
          <p:cNvPr id="2" name="矩形 1"/>
          <p:cNvSpPr/>
          <p:nvPr userDrawn="1"/>
        </p:nvSpPr>
        <p:spPr>
          <a:xfrm>
            <a:off x="0" y="0"/>
            <a:ext cx="1638300" cy="51435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2095500"/>
            <a:ext cx="1638300" cy="6604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cxnSp>
        <p:nvCxnSpPr>
          <p:cNvPr id="6" name="直接连接符 5"/>
          <p:cNvCxnSpPr/>
          <p:nvPr userDrawn="1"/>
        </p:nvCxnSpPr>
        <p:spPr>
          <a:xfrm>
            <a:off x="1562100" y="749300"/>
            <a:ext cx="7581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0" y="749300"/>
            <a:ext cx="1638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flipH="1">
            <a:off x="0" y="1409700"/>
            <a:ext cx="1638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flipH="1">
            <a:off x="0" y="3454400"/>
            <a:ext cx="1638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0" y="4114800"/>
            <a:ext cx="1638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32080" y="91821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课题背景及内容</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13"/>
          <p:cNvSpPr txBox="1"/>
          <p:nvPr userDrawn="1"/>
        </p:nvSpPr>
        <p:spPr>
          <a:xfrm>
            <a:off x="132080" y="155448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课题现状及发展</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5" name="TextBox 14"/>
          <p:cNvSpPr txBox="1"/>
          <p:nvPr userDrawn="1"/>
        </p:nvSpPr>
        <p:spPr>
          <a:xfrm>
            <a:off x="132080" y="2225278"/>
            <a:ext cx="1676400" cy="338554"/>
          </a:xfrm>
          <a:prstGeom prst="rect">
            <a:avLst/>
          </a:prstGeom>
          <a:noFill/>
        </p:spPr>
        <p:txBody>
          <a:bodyPr wrap="square" rtlCol="0">
            <a:spAutoFit/>
          </a:bodyPr>
          <a:lstStyle/>
          <a:p>
            <a:r>
              <a:rPr lang="zh-CN" altLang="en-US" sz="1600" dirty="0">
                <a:solidFill>
                  <a:schemeClr val="bg1"/>
                </a:solidFill>
                <a:latin typeface="方正兰亭细黑_GBK" panose="02000000000000000000" pitchFamily="2" charset="-122"/>
                <a:ea typeface="方正兰亭细黑_GBK" panose="02000000000000000000" pitchFamily="2" charset="-122"/>
              </a:rPr>
              <a:t>研究思路及过程</a:t>
            </a:r>
            <a:endParaRPr lang="zh-CN" altLang="en-US" sz="1600" dirty="0">
              <a:solidFill>
                <a:schemeClr val="bg1"/>
              </a:solidFill>
              <a:latin typeface="方正兰亭细黑_GBK" panose="02000000000000000000" pitchFamily="2" charset="-122"/>
              <a:ea typeface="方正兰亭细黑_GBK" panose="02000000000000000000" pitchFamily="2" charset="-122"/>
            </a:endParaRPr>
          </a:p>
        </p:txBody>
      </p:sp>
      <p:sp>
        <p:nvSpPr>
          <p:cNvPr id="16" name="TextBox 15"/>
          <p:cNvSpPr txBox="1"/>
          <p:nvPr userDrawn="1"/>
        </p:nvSpPr>
        <p:spPr>
          <a:xfrm>
            <a:off x="132080" y="290345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实验数据结果</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7" name="TextBox 16"/>
          <p:cNvSpPr txBox="1"/>
          <p:nvPr userDrawn="1"/>
        </p:nvSpPr>
        <p:spPr>
          <a:xfrm>
            <a:off x="132080" y="356639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解决方案及总结</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pic>
        <p:nvPicPr>
          <p:cNvPr id="18" name="图片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65807" y="5750"/>
            <a:ext cx="555303" cy="555303"/>
          </a:xfrm>
          <a:prstGeom prst="rect">
            <a:avLst/>
          </a:prstGeom>
          <a:noFill/>
          <a:ln>
            <a:noFill/>
          </a:ln>
        </p:spPr>
      </p:pic>
      <p:sp>
        <p:nvSpPr>
          <p:cNvPr id="19" name="TextBox 18"/>
          <p:cNvSpPr txBox="1"/>
          <p:nvPr userDrawn="1"/>
        </p:nvSpPr>
        <p:spPr>
          <a:xfrm>
            <a:off x="246226" y="484141"/>
            <a:ext cx="1184940" cy="292388"/>
          </a:xfrm>
          <a:prstGeom prst="rect">
            <a:avLst/>
          </a:prstGeom>
          <a:noFill/>
        </p:spPr>
        <p:txBody>
          <a:bodyPr wrap="none" rtlCol="0">
            <a:spAutoFit/>
          </a:bodyPr>
          <a:lstStyle/>
          <a:p>
            <a:pPr algn="ct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你学习的名称</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等腰三角形 19"/>
          <p:cNvSpPr/>
          <p:nvPr userDrawn="1"/>
        </p:nvSpPr>
        <p:spPr>
          <a:xfrm rot="5400000">
            <a:off x="-33338" y="2347913"/>
            <a:ext cx="257175" cy="1905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标题和内容">
    <p:spTree>
      <p:nvGrpSpPr>
        <p:cNvPr id="1" name=""/>
        <p:cNvGrpSpPr/>
        <p:nvPr/>
      </p:nvGrpSpPr>
      <p:grpSpPr>
        <a:xfrm>
          <a:off x="0" y="0"/>
          <a:ext cx="0" cy="0"/>
          <a:chOff x="0" y="0"/>
          <a:chExt cx="0" cy="0"/>
        </a:xfrm>
      </p:grpSpPr>
      <p:sp>
        <p:nvSpPr>
          <p:cNvPr id="2" name="矩形 1"/>
          <p:cNvSpPr/>
          <p:nvPr userDrawn="1"/>
        </p:nvSpPr>
        <p:spPr>
          <a:xfrm>
            <a:off x="0" y="0"/>
            <a:ext cx="1638300" cy="51435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2774950"/>
            <a:ext cx="1638300" cy="6604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userDrawn="1"/>
        </p:nvCxnSpPr>
        <p:spPr>
          <a:xfrm>
            <a:off x="1562100" y="749300"/>
            <a:ext cx="7581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0" y="7493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flipH="1">
            <a:off x="0" y="14097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flipH="1">
            <a:off x="0" y="20955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0" y="41148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32080" y="91821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课题背景及内容</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13"/>
          <p:cNvSpPr txBox="1"/>
          <p:nvPr userDrawn="1"/>
        </p:nvSpPr>
        <p:spPr>
          <a:xfrm>
            <a:off x="132080" y="155448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课题现状及发展</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5" name="TextBox 14"/>
          <p:cNvSpPr txBox="1"/>
          <p:nvPr userDrawn="1"/>
        </p:nvSpPr>
        <p:spPr>
          <a:xfrm>
            <a:off x="132080" y="222527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研究思路及过程</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6" name="TextBox 15"/>
          <p:cNvSpPr txBox="1"/>
          <p:nvPr userDrawn="1"/>
        </p:nvSpPr>
        <p:spPr>
          <a:xfrm>
            <a:off x="132080" y="2903458"/>
            <a:ext cx="1676400" cy="338554"/>
          </a:xfrm>
          <a:prstGeom prst="rect">
            <a:avLst/>
          </a:prstGeom>
          <a:noFill/>
        </p:spPr>
        <p:txBody>
          <a:bodyPr wrap="square" rtlCol="0">
            <a:spAutoFit/>
          </a:bodyPr>
          <a:lstStyle/>
          <a:p>
            <a:r>
              <a:rPr lang="zh-CN" altLang="en-US" sz="1600" dirty="0">
                <a:solidFill>
                  <a:schemeClr val="bg1"/>
                </a:solidFill>
                <a:latin typeface="方正兰亭细黑_GBK" panose="02000000000000000000" pitchFamily="2" charset="-122"/>
                <a:ea typeface="方正兰亭细黑_GBK" panose="02000000000000000000" pitchFamily="2" charset="-122"/>
              </a:rPr>
              <a:t>实验数据结果</a:t>
            </a:r>
            <a:endParaRPr lang="zh-CN" altLang="en-US" sz="1600" dirty="0">
              <a:solidFill>
                <a:schemeClr val="bg1"/>
              </a:solidFill>
              <a:latin typeface="方正兰亭细黑_GBK" panose="02000000000000000000" pitchFamily="2" charset="-122"/>
              <a:ea typeface="方正兰亭细黑_GBK" panose="02000000000000000000" pitchFamily="2" charset="-122"/>
            </a:endParaRPr>
          </a:p>
        </p:txBody>
      </p:sp>
      <p:sp>
        <p:nvSpPr>
          <p:cNvPr id="17" name="TextBox 16"/>
          <p:cNvSpPr txBox="1"/>
          <p:nvPr userDrawn="1"/>
        </p:nvSpPr>
        <p:spPr>
          <a:xfrm>
            <a:off x="132080" y="356639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解决方案及总结</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pic>
        <p:nvPicPr>
          <p:cNvPr id="18" name="图片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65807" y="5750"/>
            <a:ext cx="555303" cy="555303"/>
          </a:xfrm>
          <a:prstGeom prst="rect">
            <a:avLst/>
          </a:prstGeom>
          <a:noFill/>
          <a:ln>
            <a:noFill/>
          </a:ln>
        </p:spPr>
      </p:pic>
      <p:sp>
        <p:nvSpPr>
          <p:cNvPr id="19" name="TextBox 18"/>
          <p:cNvSpPr txBox="1"/>
          <p:nvPr userDrawn="1"/>
        </p:nvSpPr>
        <p:spPr>
          <a:xfrm>
            <a:off x="246226" y="484141"/>
            <a:ext cx="1184940" cy="292388"/>
          </a:xfrm>
          <a:prstGeom prst="rect">
            <a:avLst/>
          </a:prstGeom>
          <a:noFill/>
        </p:spPr>
        <p:txBody>
          <a:bodyPr wrap="none" rtlCol="0">
            <a:spAutoFit/>
          </a:bodyPr>
          <a:lstStyle/>
          <a:p>
            <a:pPr algn="ct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你学习的名称</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等腰三角形 19"/>
          <p:cNvSpPr/>
          <p:nvPr userDrawn="1"/>
        </p:nvSpPr>
        <p:spPr>
          <a:xfrm rot="5400000">
            <a:off x="-33338" y="3009900"/>
            <a:ext cx="257175" cy="1905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标题和内容">
    <p:spTree>
      <p:nvGrpSpPr>
        <p:cNvPr id="1" name=""/>
        <p:cNvGrpSpPr/>
        <p:nvPr/>
      </p:nvGrpSpPr>
      <p:grpSpPr>
        <a:xfrm>
          <a:off x="0" y="0"/>
          <a:ext cx="0" cy="0"/>
          <a:chOff x="0" y="0"/>
          <a:chExt cx="0" cy="0"/>
        </a:xfrm>
      </p:grpSpPr>
      <p:sp>
        <p:nvSpPr>
          <p:cNvPr id="2" name="矩形 1"/>
          <p:cNvSpPr/>
          <p:nvPr userDrawn="1"/>
        </p:nvSpPr>
        <p:spPr>
          <a:xfrm>
            <a:off x="0" y="0"/>
            <a:ext cx="1638300" cy="51435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3454400"/>
            <a:ext cx="1638300" cy="6604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userDrawn="1"/>
        </p:nvCxnSpPr>
        <p:spPr>
          <a:xfrm>
            <a:off x="1562100" y="749300"/>
            <a:ext cx="7581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0" y="7493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flipH="1">
            <a:off x="0" y="14097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flipH="1">
            <a:off x="0" y="20955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0" y="27559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32080" y="91821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课题背景及内容</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13"/>
          <p:cNvSpPr txBox="1"/>
          <p:nvPr userDrawn="1"/>
        </p:nvSpPr>
        <p:spPr>
          <a:xfrm>
            <a:off x="132080" y="155448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课题现状及发展</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5" name="TextBox 14"/>
          <p:cNvSpPr txBox="1"/>
          <p:nvPr userDrawn="1"/>
        </p:nvSpPr>
        <p:spPr>
          <a:xfrm>
            <a:off x="132080" y="222527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研究思路及过程</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6" name="TextBox 15"/>
          <p:cNvSpPr txBox="1"/>
          <p:nvPr userDrawn="1"/>
        </p:nvSpPr>
        <p:spPr>
          <a:xfrm>
            <a:off x="132080" y="290345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实验数据结果</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7" name="TextBox 16"/>
          <p:cNvSpPr txBox="1"/>
          <p:nvPr userDrawn="1"/>
        </p:nvSpPr>
        <p:spPr>
          <a:xfrm>
            <a:off x="132080" y="3604498"/>
            <a:ext cx="1676400" cy="338554"/>
          </a:xfrm>
          <a:prstGeom prst="rect">
            <a:avLst/>
          </a:prstGeom>
          <a:noFill/>
        </p:spPr>
        <p:txBody>
          <a:bodyPr wrap="square" rtlCol="0">
            <a:spAutoFit/>
          </a:bodyPr>
          <a:lstStyle/>
          <a:p>
            <a:r>
              <a:rPr lang="zh-CN" altLang="en-US" sz="1600" dirty="0">
                <a:solidFill>
                  <a:schemeClr val="bg1"/>
                </a:solidFill>
                <a:latin typeface="方正兰亭细黑_GBK" panose="02000000000000000000" pitchFamily="2" charset="-122"/>
                <a:ea typeface="方正兰亭细黑_GBK" panose="02000000000000000000" pitchFamily="2" charset="-122"/>
              </a:rPr>
              <a:t>解决方案及总结</a:t>
            </a:r>
            <a:endParaRPr lang="zh-CN" altLang="en-US" sz="1600" dirty="0">
              <a:solidFill>
                <a:schemeClr val="bg1"/>
              </a:solidFill>
              <a:latin typeface="方正兰亭细黑_GBK" panose="02000000000000000000" pitchFamily="2" charset="-122"/>
              <a:ea typeface="方正兰亭细黑_GBK" panose="02000000000000000000" pitchFamily="2" charset="-122"/>
            </a:endParaRPr>
          </a:p>
        </p:txBody>
      </p:sp>
      <p:pic>
        <p:nvPicPr>
          <p:cNvPr id="18" name="图片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65807" y="5750"/>
            <a:ext cx="555303" cy="555303"/>
          </a:xfrm>
          <a:prstGeom prst="rect">
            <a:avLst/>
          </a:prstGeom>
          <a:noFill/>
          <a:ln>
            <a:noFill/>
          </a:ln>
        </p:spPr>
      </p:pic>
      <p:sp>
        <p:nvSpPr>
          <p:cNvPr id="19" name="TextBox 18"/>
          <p:cNvSpPr txBox="1"/>
          <p:nvPr userDrawn="1"/>
        </p:nvSpPr>
        <p:spPr>
          <a:xfrm>
            <a:off x="246226" y="484141"/>
            <a:ext cx="1184940" cy="292388"/>
          </a:xfrm>
          <a:prstGeom prst="rect">
            <a:avLst/>
          </a:prstGeom>
          <a:noFill/>
        </p:spPr>
        <p:txBody>
          <a:bodyPr wrap="none" rtlCol="0">
            <a:spAutoFit/>
          </a:bodyPr>
          <a:lstStyle/>
          <a:p>
            <a:pPr algn="ct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你学习的名称</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等腰三角形 19"/>
          <p:cNvSpPr/>
          <p:nvPr userDrawn="1"/>
        </p:nvSpPr>
        <p:spPr>
          <a:xfrm rot="5400000">
            <a:off x="-33338" y="3689350"/>
            <a:ext cx="257175" cy="190500"/>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image" Target="../media/image2.jpeg"/><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21E9E4D-0BE1-4AAA-A57B-DA425863F4AF}"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1BEBC7A-FD02-486B-81B5-A845787C689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image" Target="../media/image4.png"/><Relationship Id="rId2" Type="http://schemas.microsoft.com/office/2007/relationships/hdphoto" Target="../media/hdphoto2.wdp"/><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9" Type="http://schemas.openxmlformats.org/officeDocument/2006/relationships/oleObject" Target="../embeddings/oleObject54.bin"/><Relationship Id="rId8" Type="http://schemas.openxmlformats.org/officeDocument/2006/relationships/image" Target="../media/image44.wmf"/><Relationship Id="rId7" Type="http://schemas.openxmlformats.org/officeDocument/2006/relationships/oleObject" Target="../embeddings/oleObject53.bin"/><Relationship Id="rId6" Type="http://schemas.openxmlformats.org/officeDocument/2006/relationships/image" Target="../media/image43.wmf"/><Relationship Id="rId5" Type="http://schemas.openxmlformats.org/officeDocument/2006/relationships/oleObject" Target="../embeddings/oleObject52.bin"/><Relationship Id="rId4" Type="http://schemas.openxmlformats.org/officeDocument/2006/relationships/image" Target="../media/image42.wmf"/><Relationship Id="rId3" Type="http://schemas.openxmlformats.org/officeDocument/2006/relationships/oleObject" Target="../embeddings/oleObject51.bin"/><Relationship Id="rId2" Type="http://schemas.openxmlformats.org/officeDocument/2006/relationships/image" Target="../media/image41.wmf"/><Relationship Id="rId17" Type="http://schemas.openxmlformats.org/officeDocument/2006/relationships/notesSlide" Target="../notesSlides/notesSlide10.xml"/><Relationship Id="rId16" Type="http://schemas.openxmlformats.org/officeDocument/2006/relationships/vmlDrawing" Target="../drawings/vmlDrawing7.vml"/><Relationship Id="rId15" Type="http://schemas.openxmlformats.org/officeDocument/2006/relationships/slideLayout" Target="../slideLayouts/slideLayout1.xml"/><Relationship Id="rId14" Type="http://schemas.openxmlformats.org/officeDocument/2006/relationships/tags" Target="../tags/tag8.xml"/><Relationship Id="rId13" Type="http://schemas.openxmlformats.org/officeDocument/2006/relationships/image" Target="../media/image46.png"/><Relationship Id="rId12" Type="http://schemas.openxmlformats.org/officeDocument/2006/relationships/oleObject" Target="../embeddings/oleObject56.bin"/><Relationship Id="rId11" Type="http://schemas.openxmlformats.org/officeDocument/2006/relationships/image" Target="../media/image45.wmf"/><Relationship Id="rId10" Type="http://schemas.openxmlformats.org/officeDocument/2006/relationships/oleObject" Target="../embeddings/oleObject55.bin"/><Relationship Id="rId1" Type="http://schemas.openxmlformats.org/officeDocument/2006/relationships/oleObject" Target="../embeddings/oleObject50.bin"/></Relationships>
</file>

<file path=ppt/slides/_rels/slide11.xml.rels><?xml version="1.0" encoding="UTF-8" standalone="yes"?>
<Relationships xmlns="http://schemas.openxmlformats.org/package/2006/relationships"><Relationship Id="rId9" Type="http://schemas.openxmlformats.org/officeDocument/2006/relationships/oleObject" Target="../embeddings/oleObject61.bin"/><Relationship Id="rId8" Type="http://schemas.openxmlformats.org/officeDocument/2006/relationships/image" Target="../media/image48.wmf"/><Relationship Id="rId7" Type="http://schemas.openxmlformats.org/officeDocument/2006/relationships/oleObject" Target="../embeddings/oleObject60.bin"/><Relationship Id="rId6" Type="http://schemas.openxmlformats.org/officeDocument/2006/relationships/image" Target="../media/image47.wmf"/><Relationship Id="rId5" Type="http://schemas.openxmlformats.org/officeDocument/2006/relationships/oleObject" Target="../embeddings/oleObject59.bin"/><Relationship Id="rId4" Type="http://schemas.openxmlformats.org/officeDocument/2006/relationships/image" Target="../media/image45.wmf"/><Relationship Id="rId37" Type="http://schemas.openxmlformats.org/officeDocument/2006/relationships/notesSlide" Target="../notesSlides/notesSlide11.xml"/><Relationship Id="rId36" Type="http://schemas.openxmlformats.org/officeDocument/2006/relationships/vmlDrawing" Target="../drawings/vmlDrawing8.vml"/><Relationship Id="rId35" Type="http://schemas.openxmlformats.org/officeDocument/2006/relationships/slideLayout" Target="../slideLayouts/slideLayout1.xml"/><Relationship Id="rId34" Type="http://schemas.openxmlformats.org/officeDocument/2006/relationships/tags" Target="../tags/tag9.xml"/><Relationship Id="rId33" Type="http://schemas.openxmlformats.org/officeDocument/2006/relationships/image" Target="../media/image54.wmf"/><Relationship Id="rId32" Type="http://schemas.openxmlformats.org/officeDocument/2006/relationships/oleObject" Target="../embeddings/oleObject79.bin"/><Relationship Id="rId31" Type="http://schemas.openxmlformats.org/officeDocument/2006/relationships/oleObject" Target="../embeddings/oleObject78.bin"/><Relationship Id="rId30" Type="http://schemas.openxmlformats.org/officeDocument/2006/relationships/oleObject" Target="../embeddings/oleObject77.bin"/><Relationship Id="rId3" Type="http://schemas.openxmlformats.org/officeDocument/2006/relationships/oleObject" Target="../embeddings/oleObject58.bin"/><Relationship Id="rId29" Type="http://schemas.openxmlformats.org/officeDocument/2006/relationships/image" Target="../media/image53.wmf"/><Relationship Id="rId28" Type="http://schemas.openxmlformats.org/officeDocument/2006/relationships/oleObject" Target="../embeddings/oleObject76.bin"/><Relationship Id="rId27" Type="http://schemas.openxmlformats.org/officeDocument/2006/relationships/oleObject" Target="../embeddings/oleObject75.bin"/><Relationship Id="rId26" Type="http://schemas.openxmlformats.org/officeDocument/2006/relationships/oleObject" Target="../embeddings/oleObject74.bin"/><Relationship Id="rId25" Type="http://schemas.openxmlformats.org/officeDocument/2006/relationships/oleObject" Target="../embeddings/oleObject73.bin"/><Relationship Id="rId24" Type="http://schemas.openxmlformats.org/officeDocument/2006/relationships/oleObject" Target="../embeddings/oleObject72.bin"/><Relationship Id="rId23" Type="http://schemas.openxmlformats.org/officeDocument/2006/relationships/image" Target="../media/image52.wmf"/><Relationship Id="rId22" Type="http://schemas.openxmlformats.org/officeDocument/2006/relationships/oleObject" Target="../embeddings/oleObject71.bin"/><Relationship Id="rId21" Type="http://schemas.openxmlformats.org/officeDocument/2006/relationships/oleObject" Target="../embeddings/oleObject70.bin"/><Relationship Id="rId20" Type="http://schemas.openxmlformats.org/officeDocument/2006/relationships/oleObject" Target="../embeddings/oleObject69.bin"/><Relationship Id="rId2" Type="http://schemas.openxmlformats.org/officeDocument/2006/relationships/image" Target="../media/image43.wmf"/><Relationship Id="rId19" Type="http://schemas.openxmlformats.org/officeDocument/2006/relationships/oleObject" Target="../embeddings/oleObject68.bin"/><Relationship Id="rId18" Type="http://schemas.openxmlformats.org/officeDocument/2006/relationships/oleObject" Target="../embeddings/oleObject67.bin"/><Relationship Id="rId17" Type="http://schemas.openxmlformats.org/officeDocument/2006/relationships/oleObject" Target="../embeddings/oleObject66.bin"/><Relationship Id="rId16" Type="http://schemas.openxmlformats.org/officeDocument/2006/relationships/oleObject" Target="../embeddings/oleObject65.bin"/><Relationship Id="rId15" Type="http://schemas.openxmlformats.org/officeDocument/2006/relationships/image" Target="../media/image51.wmf"/><Relationship Id="rId14" Type="http://schemas.openxmlformats.org/officeDocument/2006/relationships/oleObject" Target="../embeddings/oleObject64.bin"/><Relationship Id="rId13" Type="http://schemas.openxmlformats.org/officeDocument/2006/relationships/image" Target="../media/image50.wmf"/><Relationship Id="rId12" Type="http://schemas.openxmlformats.org/officeDocument/2006/relationships/oleObject" Target="../embeddings/oleObject63.bin"/><Relationship Id="rId11" Type="http://schemas.openxmlformats.org/officeDocument/2006/relationships/image" Target="../media/image49.wmf"/><Relationship Id="rId10" Type="http://schemas.openxmlformats.org/officeDocument/2006/relationships/oleObject" Target="../embeddings/oleObject62.bin"/><Relationship Id="rId1" Type="http://schemas.openxmlformats.org/officeDocument/2006/relationships/oleObject" Target="../embeddings/oleObject57.bin"/></Relationships>
</file>

<file path=ppt/slides/_rels/slide12.xml.rels><?xml version="1.0" encoding="UTF-8" standalone="yes"?>
<Relationships xmlns="http://schemas.openxmlformats.org/package/2006/relationships"><Relationship Id="rId9" Type="http://schemas.openxmlformats.org/officeDocument/2006/relationships/image" Target="../media/image48.wmf"/><Relationship Id="rId8" Type="http://schemas.openxmlformats.org/officeDocument/2006/relationships/oleObject" Target="../embeddings/oleObject84.bin"/><Relationship Id="rId7" Type="http://schemas.openxmlformats.org/officeDocument/2006/relationships/image" Target="../media/image49.wmf"/><Relationship Id="rId6" Type="http://schemas.openxmlformats.org/officeDocument/2006/relationships/oleObject" Target="../embeddings/oleObject83.bin"/><Relationship Id="rId5" Type="http://schemas.openxmlformats.org/officeDocument/2006/relationships/oleObject" Target="../embeddings/oleObject82.bin"/><Relationship Id="rId4" Type="http://schemas.openxmlformats.org/officeDocument/2006/relationships/image" Target="../media/image43.wmf"/><Relationship Id="rId3" Type="http://schemas.openxmlformats.org/officeDocument/2006/relationships/oleObject" Target="../embeddings/oleObject81.bin"/><Relationship Id="rId25" Type="http://schemas.openxmlformats.org/officeDocument/2006/relationships/notesSlide" Target="../notesSlides/notesSlide12.xml"/><Relationship Id="rId24" Type="http://schemas.openxmlformats.org/officeDocument/2006/relationships/vmlDrawing" Target="../drawings/vmlDrawing9.vml"/><Relationship Id="rId23" Type="http://schemas.openxmlformats.org/officeDocument/2006/relationships/slideLayout" Target="../slideLayouts/slideLayout1.xml"/><Relationship Id="rId22" Type="http://schemas.openxmlformats.org/officeDocument/2006/relationships/tags" Target="../tags/tag10.xml"/><Relationship Id="rId21" Type="http://schemas.openxmlformats.org/officeDocument/2006/relationships/image" Target="../media/image56.wmf"/><Relationship Id="rId20" Type="http://schemas.openxmlformats.org/officeDocument/2006/relationships/oleObject" Target="../embeddings/oleObject91.bin"/><Relationship Id="rId2" Type="http://schemas.openxmlformats.org/officeDocument/2006/relationships/image" Target="../media/image52.wmf"/><Relationship Id="rId19" Type="http://schemas.openxmlformats.org/officeDocument/2006/relationships/oleObject" Target="../embeddings/oleObject90.bin"/><Relationship Id="rId18" Type="http://schemas.openxmlformats.org/officeDocument/2006/relationships/oleObject" Target="../embeddings/oleObject89.bin"/><Relationship Id="rId17" Type="http://schemas.openxmlformats.org/officeDocument/2006/relationships/image" Target="../media/image55.wmf"/><Relationship Id="rId16" Type="http://schemas.openxmlformats.org/officeDocument/2006/relationships/oleObject" Target="../embeddings/oleObject88.bin"/><Relationship Id="rId15" Type="http://schemas.openxmlformats.org/officeDocument/2006/relationships/image" Target="../media/image50.wmf"/><Relationship Id="rId14" Type="http://schemas.openxmlformats.org/officeDocument/2006/relationships/oleObject" Target="../embeddings/oleObject87.bin"/><Relationship Id="rId13" Type="http://schemas.openxmlformats.org/officeDocument/2006/relationships/image" Target="../media/image51.wmf"/><Relationship Id="rId12" Type="http://schemas.openxmlformats.org/officeDocument/2006/relationships/oleObject" Target="../embeddings/oleObject86.bin"/><Relationship Id="rId11" Type="http://schemas.openxmlformats.org/officeDocument/2006/relationships/image" Target="../media/image53.wmf"/><Relationship Id="rId10" Type="http://schemas.openxmlformats.org/officeDocument/2006/relationships/oleObject" Target="../embeddings/oleObject85.bin"/><Relationship Id="rId1" Type="http://schemas.openxmlformats.org/officeDocument/2006/relationships/oleObject" Target="../embeddings/oleObject80.bin"/></Relationships>
</file>

<file path=ppt/slides/_rels/slide13.xml.rels><?xml version="1.0" encoding="UTF-8" standalone="yes"?>
<Relationships xmlns="http://schemas.openxmlformats.org/package/2006/relationships"><Relationship Id="rId9" Type="http://schemas.openxmlformats.org/officeDocument/2006/relationships/oleObject" Target="../embeddings/oleObject96.bin"/><Relationship Id="rId8" Type="http://schemas.openxmlformats.org/officeDocument/2006/relationships/image" Target="../media/image51.wmf"/><Relationship Id="rId7" Type="http://schemas.openxmlformats.org/officeDocument/2006/relationships/oleObject" Target="../embeddings/oleObject95.bin"/><Relationship Id="rId6" Type="http://schemas.openxmlformats.org/officeDocument/2006/relationships/image" Target="../media/image58.wmf"/><Relationship Id="rId5" Type="http://schemas.openxmlformats.org/officeDocument/2006/relationships/oleObject" Target="../embeddings/oleObject94.bin"/><Relationship Id="rId4" Type="http://schemas.openxmlformats.org/officeDocument/2006/relationships/image" Target="../media/image43.wmf"/><Relationship Id="rId3" Type="http://schemas.openxmlformats.org/officeDocument/2006/relationships/oleObject" Target="../embeddings/oleObject93.bin"/><Relationship Id="rId2" Type="http://schemas.openxmlformats.org/officeDocument/2006/relationships/image" Target="../media/image57.wmf"/><Relationship Id="rId16" Type="http://schemas.openxmlformats.org/officeDocument/2006/relationships/notesSlide" Target="../notesSlides/notesSlide13.xml"/><Relationship Id="rId15" Type="http://schemas.openxmlformats.org/officeDocument/2006/relationships/vmlDrawing" Target="../drawings/vmlDrawing10.vml"/><Relationship Id="rId14" Type="http://schemas.openxmlformats.org/officeDocument/2006/relationships/slideLayout" Target="../slideLayouts/slideLayout1.xml"/><Relationship Id="rId13" Type="http://schemas.openxmlformats.org/officeDocument/2006/relationships/tags" Target="../tags/tag11.xml"/><Relationship Id="rId12" Type="http://schemas.openxmlformats.org/officeDocument/2006/relationships/oleObject" Target="../embeddings/oleObject98.bin"/><Relationship Id="rId11" Type="http://schemas.openxmlformats.org/officeDocument/2006/relationships/oleObject" Target="../embeddings/oleObject97.bin"/><Relationship Id="rId10" Type="http://schemas.openxmlformats.org/officeDocument/2006/relationships/image" Target="../media/image59.wmf"/><Relationship Id="rId1" Type="http://schemas.openxmlformats.org/officeDocument/2006/relationships/oleObject" Target="../embeddings/oleObject92.bin"/></Relationships>
</file>

<file path=ppt/slides/_rels/slide14.xml.rels><?xml version="1.0" encoding="UTF-8" standalone="yes"?>
<Relationships xmlns="http://schemas.openxmlformats.org/package/2006/relationships"><Relationship Id="rId9" Type="http://schemas.openxmlformats.org/officeDocument/2006/relationships/image" Target="../media/image62.wmf"/><Relationship Id="rId8" Type="http://schemas.openxmlformats.org/officeDocument/2006/relationships/oleObject" Target="../embeddings/oleObject103.bin"/><Relationship Id="rId7" Type="http://schemas.openxmlformats.org/officeDocument/2006/relationships/oleObject" Target="../embeddings/oleObject102.bin"/><Relationship Id="rId6" Type="http://schemas.openxmlformats.org/officeDocument/2006/relationships/image" Target="../media/image51.wmf"/><Relationship Id="rId5" Type="http://schemas.openxmlformats.org/officeDocument/2006/relationships/oleObject" Target="../embeddings/oleObject101.bin"/><Relationship Id="rId4" Type="http://schemas.openxmlformats.org/officeDocument/2006/relationships/image" Target="../media/image61.wmf"/><Relationship Id="rId30" Type="http://schemas.openxmlformats.org/officeDocument/2006/relationships/notesSlide" Target="../notesSlides/notesSlide14.xml"/><Relationship Id="rId3" Type="http://schemas.openxmlformats.org/officeDocument/2006/relationships/oleObject" Target="../embeddings/oleObject100.bin"/><Relationship Id="rId29" Type="http://schemas.openxmlformats.org/officeDocument/2006/relationships/vmlDrawing" Target="../drawings/vmlDrawing11.vml"/><Relationship Id="rId28" Type="http://schemas.openxmlformats.org/officeDocument/2006/relationships/slideLayout" Target="../slideLayouts/slideLayout1.xml"/><Relationship Id="rId27" Type="http://schemas.openxmlformats.org/officeDocument/2006/relationships/tags" Target="../tags/tag12.xml"/><Relationship Id="rId26" Type="http://schemas.openxmlformats.org/officeDocument/2006/relationships/image" Target="../media/image67.wmf"/><Relationship Id="rId25" Type="http://schemas.openxmlformats.org/officeDocument/2006/relationships/oleObject" Target="../embeddings/oleObject115.bin"/><Relationship Id="rId24" Type="http://schemas.openxmlformats.org/officeDocument/2006/relationships/image" Target="../media/image66.wmf"/><Relationship Id="rId23" Type="http://schemas.openxmlformats.org/officeDocument/2006/relationships/oleObject" Target="../embeddings/oleObject114.bin"/><Relationship Id="rId22" Type="http://schemas.openxmlformats.org/officeDocument/2006/relationships/image" Target="../media/image65.wmf"/><Relationship Id="rId21" Type="http://schemas.openxmlformats.org/officeDocument/2006/relationships/oleObject" Target="../embeddings/oleObject113.bin"/><Relationship Id="rId20" Type="http://schemas.openxmlformats.org/officeDocument/2006/relationships/oleObject" Target="../embeddings/oleObject112.bin"/><Relationship Id="rId2" Type="http://schemas.openxmlformats.org/officeDocument/2006/relationships/image" Target="../media/image60.wmf"/><Relationship Id="rId19" Type="http://schemas.openxmlformats.org/officeDocument/2006/relationships/image" Target="../media/image64.wmf"/><Relationship Id="rId18" Type="http://schemas.openxmlformats.org/officeDocument/2006/relationships/oleObject" Target="../embeddings/oleObject111.bin"/><Relationship Id="rId17" Type="http://schemas.openxmlformats.org/officeDocument/2006/relationships/oleObject" Target="../embeddings/oleObject110.bin"/><Relationship Id="rId16" Type="http://schemas.openxmlformats.org/officeDocument/2006/relationships/oleObject" Target="../embeddings/oleObject109.bin"/><Relationship Id="rId15" Type="http://schemas.openxmlformats.org/officeDocument/2006/relationships/oleObject" Target="../embeddings/oleObject108.bin"/><Relationship Id="rId14" Type="http://schemas.openxmlformats.org/officeDocument/2006/relationships/oleObject" Target="../embeddings/oleObject107.bin"/><Relationship Id="rId13" Type="http://schemas.openxmlformats.org/officeDocument/2006/relationships/oleObject" Target="../embeddings/oleObject106.bin"/><Relationship Id="rId12" Type="http://schemas.openxmlformats.org/officeDocument/2006/relationships/oleObject" Target="../embeddings/oleObject105.bin"/><Relationship Id="rId11" Type="http://schemas.openxmlformats.org/officeDocument/2006/relationships/image" Target="../media/image63.wmf"/><Relationship Id="rId10" Type="http://schemas.openxmlformats.org/officeDocument/2006/relationships/oleObject" Target="../embeddings/oleObject104.bin"/><Relationship Id="rId1" Type="http://schemas.openxmlformats.org/officeDocument/2006/relationships/oleObject" Target="../embeddings/oleObject99.bin"/></Relationships>
</file>

<file path=ppt/slides/_rels/slide15.xml.rels><?xml version="1.0" encoding="UTF-8" standalone="yes"?>
<Relationships xmlns="http://schemas.openxmlformats.org/package/2006/relationships"><Relationship Id="rId9" Type="http://schemas.openxmlformats.org/officeDocument/2006/relationships/notesSlide" Target="../notesSlides/notesSlide15.xml"/><Relationship Id="rId8" Type="http://schemas.openxmlformats.org/officeDocument/2006/relationships/vmlDrawing" Target="../drawings/vmlDrawing12.vml"/><Relationship Id="rId7" Type="http://schemas.openxmlformats.org/officeDocument/2006/relationships/slideLayout" Target="../slideLayouts/slideLayout1.xml"/><Relationship Id="rId6" Type="http://schemas.openxmlformats.org/officeDocument/2006/relationships/tags" Target="../tags/tag13.xml"/><Relationship Id="rId5" Type="http://schemas.openxmlformats.org/officeDocument/2006/relationships/image" Target="../media/image69.wmf"/><Relationship Id="rId4" Type="http://schemas.openxmlformats.org/officeDocument/2006/relationships/oleObject" Target="../embeddings/oleObject118.bin"/><Relationship Id="rId3" Type="http://schemas.openxmlformats.org/officeDocument/2006/relationships/oleObject" Target="../embeddings/oleObject117.bin"/><Relationship Id="rId2" Type="http://schemas.openxmlformats.org/officeDocument/2006/relationships/image" Target="../media/image68.wmf"/><Relationship Id="rId1" Type="http://schemas.openxmlformats.org/officeDocument/2006/relationships/oleObject" Target="../embeddings/oleObject116.bin"/></Relationships>
</file>

<file path=ppt/slides/_rels/slide16.xml.rels><?xml version="1.0" encoding="UTF-8" standalone="yes"?>
<Relationships xmlns="http://schemas.openxmlformats.org/package/2006/relationships"><Relationship Id="rId9" Type="http://schemas.openxmlformats.org/officeDocument/2006/relationships/oleObject" Target="../embeddings/oleObject124.bin"/><Relationship Id="rId8" Type="http://schemas.openxmlformats.org/officeDocument/2006/relationships/oleObject" Target="../embeddings/oleObject123.bin"/><Relationship Id="rId7" Type="http://schemas.openxmlformats.org/officeDocument/2006/relationships/oleObject" Target="../embeddings/oleObject122.bin"/><Relationship Id="rId6" Type="http://schemas.openxmlformats.org/officeDocument/2006/relationships/image" Target="../media/image71.wmf"/><Relationship Id="rId5" Type="http://schemas.openxmlformats.org/officeDocument/2006/relationships/oleObject" Target="../embeddings/oleObject121.bin"/><Relationship Id="rId4" Type="http://schemas.openxmlformats.org/officeDocument/2006/relationships/image" Target="../media/image70.wmf"/><Relationship Id="rId3" Type="http://schemas.openxmlformats.org/officeDocument/2006/relationships/oleObject" Target="../embeddings/oleObject120.bin"/><Relationship Id="rId21" Type="http://schemas.openxmlformats.org/officeDocument/2006/relationships/notesSlide" Target="../notesSlides/notesSlide16.xml"/><Relationship Id="rId20" Type="http://schemas.openxmlformats.org/officeDocument/2006/relationships/vmlDrawing" Target="../drawings/vmlDrawing13.vml"/><Relationship Id="rId2" Type="http://schemas.openxmlformats.org/officeDocument/2006/relationships/image" Target="../media/image68.wmf"/><Relationship Id="rId19" Type="http://schemas.openxmlformats.org/officeDocument/2006/relationships/slideLayout" Target="../slideLayouts/slideLayout1.xml"/><Relationship Id="rId18" Type="http://schemas.openxmlformats.org/officeDocument/2006/relationships/tags" Target="../tags/tag14.xml"/><Relationship Id="rId17" Type="http://schemas.openxmlformats.org/officeDocument/2006/relationships/image" Target="../media/image75.wmf"/><Relationship Id="rId16" Type="http://schemas.openxmlformats.org/officeDocument/2006/relationships/oleObject" Target="../embeddings/oleObject128.bin"/><Relationship Id="rId15" Type="http://schemas.openxmlformats.org/officeDocument/2006/relationships/image" Target="../media/image74.wmf"/><Relationship Id="rId14" Type="http://schemas.openxmlformats.org/officeDocument/2006/relationships/oleObject" Target="../embeddings/oleObject127.bin"/><Relationship Id="rId13" Type="http://schemas.openxmlformats.org/officeDocument/2006/relationships/image" Target="../media/image73.wmf"/><Relationship Id="rId12" Type="http://schemas.openxmlformats.org/officeDocument/2006/relationships/oleObject" Target="../embeddings/oleObject126.bin"/><Relationship Id="rId11" Type="http://schemas.openxmlformats.org/officeDocument/2006/relationships/oleObject" Target="../embeddings/oleObject125.bin"/><Relationship Id="rId10" Type="http://schemas.openxmlformats.org/officeDocument/2006/relationships/image" Target="../media/image72.wmf"/><Relationship Id="rId1" Type="http://schemas.openxmlformats.org/officeDocument/2006/relationships/oleObject" Target="../embeddings/oleObject119.bin"/></Relationships>
</file>

<file path=ppt/slides/_rels/slide17.xml.rels><?xml version="1.0" encoding="UTF-8" standalone="yes"?>
<Relationships xmlns="http://schemas.openxmlformats.org/package/2006/relationships"><Relationship Id="rId9" Type="http://schemas.openxmlformats.org/officeDocument/2006/relationships/oleObject" Target="../embeddings/oleObject133.bin"/><Relationship Id="rId8" Type="http://schemas.openxmlformats.org/officeDocument/2006/relationships/image" Target="../media/image78.wmf"/><Relationship Id="rId7" Type="http://schemas.openxmlformats.org/officeDocument/2006/relationships/oleObject" Target="../embeddings/oleObject132.bin"/><Relationship Id="rId6" Type="http://schemas.openxmlformats.org/officeDocument/2006/relationships/image" Target="../media/image68.wmf"/><Relationship Id="rId5" Type="http://schemas.openxmlformats.org/officeDocument/2006/relationships/oleObject" Target="../embeddings/oleObject131.bin"/><Relationship Id="rId4" Type="http://schemas.openxmlformats.org/officeDocument/2006/relationships/image" Target="../media/image77.wmf"/><Relationship Id="rId3" Type="http://schemas.openxmlformats.org/officeDocument/2006/relationships/oleObject" Target="../embeddings/oleObject130.bin"/><Relationship Id="rId2" Type="http://schemas.openxmlformats.org/officeDocument/2006/relationships/image" Target="../media/image76.wmf"/><Relationship Id="rId19" Type="http://schemas.openxmlformats.org/officeDocument/2006/relationships/notesSlide" Target="../notesSlides/notesSlide17.xml"/><Relationship Id="rId18" Type="http://schemas.openxmlformats.org/officeDocument/2006/relationships/vmlDrawing" Target="../drawings/vmlDrawing14.vml"/><Relationship Id="rId17" Type="http://schemas.openxmlformats.org/officeDocument/2006/relationships/slideLayout" Target="../slideLayouts/slideLayout1.xml"/><Relationship Id="rId16" Type="http://schemas.openxmlformats.org/officeDocument/2006/relationships/tags" Target="../tags/tag15.xml"/><Relationship Id="rId15" Type="http://schemas.openxmlformats.org/officeDocument/2006/relationships/image" Target="../media/image80.wmf"/><Relationship Id="rId14" Type="http://schemas.openxmlformats.org/officeDocument/2006/relationships/oleObject" Target="../embeddings/oleObject136.bin"/><Relationship Id="rId13" Type="http://schemas.openxmlformats.org/officeDocument/2006/relationships/image" Target="../media/image79.wmf"/><Relationship Id="rId12" Type="http://schemas.openxmlformats.org/officeDocument/2006/relationships/oleObject" Target="../embeddings/oleObject135.bin"/><Relationship Id="rId11" Type="http://schemas.openxmlformats.org/officeDocument/2006/relationships/oleObject" Target="../embeddings/oleObject134.bin"/><Relationship Id="rId10" Type="http://schemas.openxmlformats.org/officeDocument/2006/relationships/image" Target="../media/image73.wmf"/><Relationship Id="rId1" Type="http://schemas.openxmlformats.org/officeDocument/2006/relationships/oleObject" Target="../embeddings/oleObject129.bin"/></Relationships>
</file>

<file path=ppt/slides/_rels/slide18.xml.rels><?xml version="1.0" encoding="UTF-8" standalone="yes"?>
<Relationships xmlns="http://schemas.openxmlformats.org/package/2006/relationships"><Relationship Id="rId9" Type="http://schemas.openxmlformats.org/officeDocument/2006/relationships/oleObject" Target="../embeddings/oleObject143.bin"/><Relationship Id="rId8" Type="http://schemas.openxmlformats.org/officeDocument/2006/relationships/oleObject" Target="../embeddings/oleObject142.bin"/><Relationship Id="rId7" Type="http://schemas.openxmlformats.org/officeDocument/2006/relationships/image" Target="../media/image81.wmf"/><Relationship Id="rId6" Type="http://schemas.openxmlformats.org/officeDocument/2006/relationships/oleObject" Target="../embeddings/oleObject141.bin"/><Relationship Id="rId5" Type="http://schemas.openxmlformats.org/officeDocument/2006/relationships/oleObject" Target="../embeddings/oleObject140.bin"/><Relationship Id="rId4" Type="http://schemas.openxmlformats.org/officeDocument/2006/relationships/oleObject" Target="../embeddings/oleObject139.bin"/><Relationship Id="rId3" Type="http://schemas.openxmlformats.org/officeDocument/2006/relationships/oleObject" Target="../embeddings/oleObject138.bin"/><Relationship Id="rId2" Type="http://schemas.openxmlformats.org/officeDocument/2006/relationships/image" Target="../media/image68.wmf"/><Relationship Id="rId13" Type="http://schemas.openxmlformats.org/officeDocument/2006/relationships/notesSlide" Target="../notesSlides/notesSlide18.xml"/><Relationship Id="rId12" Type="http://schemas.openxmlformats.org/officeDocument/2006/relationships/vmlDrawing" Target="../drawings/vmlDrawing15.vml"/><Relationship Id="rId11" Type="http://schemas.openxmlformats.org/officeDocument/2006/relationships/slideLayout" Target="../slideLayouts/slideLayout1.xml"/><Relationship Id="rId10" Type="http://schemas.openxmlformats.org/officeDocument/2006/relationships/tags" Target="../tags/tag16.xml"/><Relationship Id="rId1" Type="http://schemas.openxmlformats.org/officeDocument/2006/relationships/oleObject" Target="../embeddings/oleObject137.bin"/></Relationships>
</file>

<file path=ppt/slides/_rels/slide19.xml.rels><?xml version="1.0" encoding="UTF-8" standalone="yes"?>
<Relationships xmlns="http://schemas.openxmlformats.org/package/2006/relationships"><Relationship Id="rId9" Type="http://schemas.openxmlformats.org/officeDocument/2006/relationships/oleObject" Target="../embeddings/oleObject148.bin"/><Relationship Id="rId8" Type="http://schemas.openxmlformats.org/officeDocument/2006/relationships/image" Target="../media/image85.wmf"/><Relationship Id="rId7" Type="http://schemas.openxmlformats.org/officeDocument/2006/relationships/oleObject" Target="../embeddings/oleObject147.bin"/><Relationship Id="rId6" Type="http://schemas.openxmlformats.org/officeDocument/2006/relationships/image" Target="../media/image84.wmf"/><Relationship Id="rId5" Type="http://schemas.openxmlformats.org/officeDocument/2006/relationships/oleObject" Target="../embeddings/oleObject146.bin"/><Relationship Id="rId4" Type="http://schemas.openxmlformats.org/officeDocument/2006/relationships/image" Target="../media/image83.wmf"/><Relationship Id="rId3" Type="http://schemas.openxmlformats.org/officeDocument/2006/relationships/oleObject" Target="../embeddings/oleObject145.bin"/><Relationship Id="rId22" Type="http://schemas.openxmlformats.org/officeDocument/2006/relationships/notesSlide" Target="../notesSlides/notesSlide19.xml"/><Relationship Id="rId21" Type="http://schemas.openxmlformats.org/officeDocument/2006/relationships/vmlDrawing" Target="../drawings/vmlDrawing16.vml"/><Relationship Id="rId20" Type="http://schemas.openxmlformats.org/officeDocument/2006/relationships/slideLayout" Target="../slideLayouts/slideLayout1.xml"/><Relationship Id="rId2" Type="http://schemas.openxmlformats.org/officeDocument/2006/relationships/image" Target="../media/image82.wmf"/><Relationship Id="rId19" Type="http://schemas.openxmlformats.org/officeDocument/2006/relationships/tags" Target="../tags/tag17.xml"/><Relationship Id="rId18" Type="http://schemas.openxmlformats.org/officeDocument/2006/relationships/oleObject" Target="../embeddings/oleObject155.bin"/><Relationship Id="rId17" Type="http://schemas.openxmlformats.org/officeDocument/2006/relationships/oleObject" Target="../embeddings/oleObject154.bin"/><Relationship Id="rId16" Type="http://schemas.openxmlformats.org/officeDocument/2006/relationships/oleObject" Target="../embeddings/oleObject153.bin"/><Relationship Id="rId15" Type="http://schemas.openxmlformats.org/officeDocument/2006/relationships/image" Target="../media/image87.wmf"/><Relationship Id="rId14" Type="http://schemas.openxmlformats.org/officeDocument/2006/relationships/oleObject" Target="../embeddings/oleObject152.bin"/><Relationship Id="rId13" Type="http://schemas.openxmlformats.org/officeDocument/2006/relationships/oleObject" Target="../embeddings/oleObject151.bin"/><Relationship Id="rId12" Type="http://schemas.openxmlformats.org/officeDocument/2006/relationships/oleObject" Target="../embeddings/oleObject150.bin"/><Relationship Id="rId11" Type="http://schemas.openxmlformats.org/officeDocument/2006/relationships/oleObject" Target="../embeddings/oleObject149.bin"/><Relationship Id="rId10" Type="http://schemas.openxmlformats.org/officeDocument/2006/relationships/image" Target="../media/image86.wmf"/><Relationship Id="rId1" Type="http://schemas.openxmlformats.org/officeDocument/2006/relationships/oleObject" Target="../embeddings/oleObject144.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9" Type="http://schemas.openxmlformats.org/officeDocument/2006/relationships/image" Target="../media/image89.wmf"/><Relationship Id="rId8" Type="http://schemas.openxmlformats.org/officeDocument/2006/relationships/oleObject" Target="../embeddings/oleObject160.bin"/><Relationship Id="rId7" Type="http://schemas.openxmlformats.org/officeDocument/2006/relationships/image" Target="../media/image88.wmf"/><Relationship Id="rId6" Type="http://schemas.openxmlformats.org/officeDocument/2006/relationships/oleObject" Target="../embeddings/oleObject159.bin"/><Relationship Id="rId5" Type="http://schemas.openxmlformats.org/officeDocument/2006/relationships/oleObject" Target="../embeddings/oleObject158.bin"/><Relationship Id="rId4" Type="http://schemas.openxmlformats.org/officeDocument/2006/relationships/image" Target="../media/image85.wmf"/><Relationship Id="rId3" Type="http://schemas.openxmlformats.org/officeDocument/2006/relationships/oleObject" Target="../embeddings/oleObject157.bin"/><Relationship Id="rId20" Type="http://schemas.openxmlformats.org/officeDocument/2006/relationships/notesSlide" Target="../notesSlides/notesSlide20.xml"/><Relationship Id="rId2" Type="http://schemas.openxmlformats.org/officeDocument/2006/relationships/image" Target="../media/image82.wmf"/><Relationship Id="rId19" Type="http://schemas.openxmlformats.org/officeDocument/2006/relationships/vmlDrawing" Target="../drawings/vmlDrawing17.vml"/><Relationship Id="rId18" Type="http://schemas.openxmlformats.org/officeDocument/2006/relationships/slideLayout" Target="../slideLayouts/slideLayout1.xml"/><Relationship Id="rId17" Type="http://schemas.openxmlformats.org/officeDocument/2006/relationships/tags" Target="../tags/tag18.xml"/><Relationship Id="rId16" Type="http://schemas.openxmlformats.org/officeDocument/2006/relationships/oleObject" Target="../embeddings/oleObject165.bin"/><Relationship Id="rId15" Type="http://schemas.openxmlformats.org/officeDocument/2006/relationships/oleObject" Target="../embeddings/oleObject164.bin"/><Relationship Id="rId14" Type="http://schemas.openxmlformats.org/officeDocument/2006/relationships/image" Target="../media/image91.wmf"/><Relationship Id="rId13" Type="http://schemas.openxmlformats.org/officeDocument/2006/relationships/oleObject" Target="../embeddings/oleObject163.bin"/><Relationship Id="rId12" Type="http://schemas.openxmlformats.org/officeDocument/2006/relationships/oleObject" Target="../embeddings/oleObject162.bin"/><Relationship Id="rId11" Type="http://schemas.openxmlformats.org/officeDocument/2006/relationships/image" Target="../media/image90.wmf"/><Relationship Id="rId10" Type="http://schemas.openxmlformats.org/officeDocument/2006/relationships/oleObject" Target="../embeddings/oleObject161.bin"/><Relationship Id="rId1" Type="http://schemas.openxmlformats.org/officeDocument/2006/relationships/oleObject" Target="../embeddings/oleObject156.bin"/></Relationships>
</file>

<file path=ppt/slides/_rels/slide21.xml.rels><?xml version="1.0" encoding="UTF-8" standalone="yes"?>
<Relationships xmlns="http://schemas.openxmlformats.org/package/2006/relationships"><Relationship Id="rId9" Type="http://schemas.openxmlformats.org/officeDocument/2006/relationships/image" Target="../media/image94.wmf"/><Relationship Id="rId8" Type="http://schemas.openxmlformats.org/officeDocument/2006/relationships/oleObject" Target="../embeddings/oleObject170.bin"/><Relationship Id="rId7" Type="http://schemas.openxmlformats.org/officeDocument/2006/relationships/oleObject" Target="../embeddings/oleObject169.bin"/><Relationship Id="rId6" Type="http://schemas.openxmlformats.org/officeDocument/2006/relationships/image" Target="../media/image93.wmf"/><Relationship Id="rId5" Type="http://schemas.openxmlformats.org/officeDocument/2006/relationships/oleObject" Target="../embeddings/oleObject168.bin"/><Relationship Id="rId4" Type="http://schemas.openxmlformats.org/officeDocument/2006/relationships/image" Target="../media/image85.wmf"/><Relationship Id="rId3" Type="http://schemas.openxmlformats.org/officeDocument/2006/relationships/oleObject" Target="../embeddings/oleObject167.bin"/><Relationship Id="rId2" Type="http://schemas.openxmlformats.org/officeDocument/2006/relationships/image" Target="../media/image92.wmf"/><Relationship Id="rId15" Type="http://schemas.openxmlformats.org/officeDocument/2006/relationships/notesSlide" Target="../notesSlides/notesSlide21.xml"/><Relationship Id="rId14" Type="http://schemas.openxmlformats.org/officeDocument/2006/relationships/vmlDrawing" Target="../drawings/vmlDrawing18.vml"/><Relationship Id="rId13" Type="http://schemas.openxmlformats.org/officeDocument/2006/relationships/slideLayout" Target="../slideLayouts/slideLayout1.xml"/><Relationship Id="rId12" Type="http://schemas.openxmlformats.org/officeDocument/2006/relationships/tags" Target="../tags/tag19.xml"/><Relationship Id="rId11" Type="http://schemas.openxmlformats.org/officeDocument/2006/relationships/oleObject" Target="../embeddings/oleObject172.bin"/><Relationship Id="rId10" Type="http://schemas.openxmlformats.org/officeDocument/2006/relationships/oleObject" Target="../embeddings/oleObject171.bin"/><Relationship Id="rId1" Type="http://schemas.openxmlformats.org/officeDocument/2006/relationships/oleObject" Target="../embeddings/oleObject166.bin"/></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image" Target="../media/image95.png"/></Relationships>
</file>

<file path=ppt/slides/_rels/slide23.xml.rels><?xml version="1.0" encoding="UTF-8" standalone="yes"?>
<Relationships xmlns="http://schemas.openxmlformats.org/package/2006/relationships"><Relationship Id="rId9" Type="http://schemas.openxmlformats.org/officeDocument/2006/relationships/oleObject" Target="../embeddings/oleObject177.bin"/><Relationship Id="rId8" Type="http://schemas.openxmlformats.org/officeDocument/2006/relationships/image" Target="../media/image99.wmf"/><Relationship Id="rId7" Type="http://schemas.openxmlformats.org/officeDocument/2006/relationships/oleObject" Target="../embeddings/oleObject176.bin"/><Relationship Id="rId6" Type="http://schemas.openxmlformats.org/officeDocument/2006/relationships/image" Target="../media/image98.wmf"/><Relationship Id="rId5" Type="http://schemas.openxmlformats.org/officeDocument/2006/relationships/oleObject" Target="../embeddings/oleObject175.bin"/><Relationship Id="rId4" Type="http://schemas.openxmlformats.org/officeDocument/2006/relationships/image" Target="../media/image97.wmf"/><Relationship Id="rId3" Type="http://schemas.openxmlformats.org/officeDocument/2006/relationships/oleObject" Target="../embeddings/oleObject174.bin"/><Relationship Id="rId25" Type="http://schemas.openxmlformats.org/officeDocument/2006/relationships/notesSlide" Target="../notesSlides/notesSlide23.xml"/><Relationship Id="rId24" Type="http://schemas.openxmlformats.org/officeDocument/2006/relationships/vmlDrawing" Target="../drawings/vmlDrawing19.vml"/><Relationship Id="rId23" Type="http://schemas.openxmlformats.org/officeDocument/2006/relationships/slideLayout" Target="../slideLayouts/slideLayout1.xml"/><Relationship Id="rId22" Type="http://schemas.openxmlformats.org/officeDocument/2006/relationships/tags" Target="../tags/tag21.xml"/><Relationship Id="rId21" Type="http://schemas.openxmlformats.org/officeDocument/2006/relationships/image" Target="../media/image105.wmf"/><Relationship Id="rId20" Type="http://schemas.openxmlformats.org/officeDocument/2006/relationships/oleObject" Target="../embeddings/oleObject183.bin"/><Relationship Id="rId2" Type="http://schemas.openxmlformats.org/officeDocument/2006/relationships/image" Target="../media/image96.wmf"/><Relationship Id="rId19" Type="http://schemas.openxmlformats.org/officeDocument/2006/relationships/image" Target="../media/image104.wmf"/><Relationship Id="rId18" Type="http://schemas.openxmlformats.org/officeDocument/2006/relationships/oleObject" Target="../embeddings/oleObject182.bin"/><Relationship Id="rId17" Type="http://schemas.openxmlformats.org/officeDocument/2006/relationships/image" Target="../media/image103.wmf"/><Relationship Id="rId16" Type="http://schemas.openxmlformats.org/officeDocument/2006/relationships/oleObject" Target="../embeddings/oleObject181.bin"/><Relationship Id="rId15" Type="http://schemas.openxmlformats.org/officeDocument/2006/relationships/oleObject" Target="../embeddings/oleObject180.bin"/><Relationship Id="rId14" Type="http://schemas.openxmlformats.org/officeDocument/2006/relationships/image" Target="../media/image102.wmf"/><Relationship Id="rId13" Type="http://schemas.openxmlformats.org/officeDocument/2006/relationships/oleObject" Target="../embeddings/oleObject179.bin"/><Relationship Id="rId12" Type="http://schemas.openxmlformats.org/officeDocument/2006/relationships/image" Target="../media/image101.wmf"/><Relationship Id="rId11" Type="http://schemas.openxmlformats.org/officeDocument/2006/relationships/oleObject" Target="../embeddings/oleObject178.bin"/><Relationship Id="rId10" Type="http://schemas.openxmlformats.org/officeDocument/2006/relationships/image" Target="../media/image100.wmf"/><Relationship Id="rId1" Type="http://schemas.openxmlformats.org/officeDocument/2006/relationships/oleObject" Target="../embeddings/oleObject173.bin"/></Relationships>
</file>

<file path=ppt/slides/_rels/slide24.xml.rels><?xml version="1.0" encoding="UTF-8" standalone="yes"?>
<Relationships xmlns="http://schemas.openxmlformats.org/package/2006/relationships"><Relationship Id="rId9" Type="http://schemas.openxmlformats.org/officeDocument/2006/relationships/oleObject" Target="../embeddings/oleObject188.bin"/><Relationship Id="rId8" Type="http://schemas.openxmlformats.org/officeDocument/2006/relationships/image" Target="../media/image109.wmf"/><Relationship Id="rId7" Type="http://schemas.openxmlformats.org/officeDocument/2006/relationships/oleObject" Target="../embeddings/oleObject187.bin"/><Relationship Id="rId6" Type="http://schemas.openxmlformats.org/officeDocument/2006/relationships/image" Target="../media/image108.wmf"/><Relationship Id="rId5" Type="http://schemas.openxmlformats.org/officeDocument/2006/relationships/oleObject" Target="../embeddings/oleObject186.bin"/><Relationship Id="rId4" Type="http://schemas.openxmlformats.org/officeDocument/2006/relationships/image" Target="../media/image107.wmf"/><Relationship Id="rId33" Type="http://schemas.openxmlformats.org/officeDocument/2006/relationships/notesSlide" Target="../notesSlides/notesSlide24.xml"/><Relationship Id="rId32" Type="http://schemas.openxmlformats.org/officeDocument/2006/relationships/vmlDrawing" Target="../drawings/vmlDrawing20.vml"/><Relationship Id="rId31" Type="http://schemas.openxmlformats.org/officeDocument/2006/relationships/slideLayout" Target="../slideLayouts/slideLayout1.xml"/><Relationship Id="rId30" Type="http://schemas.openxmlformats.org/officeDocument/2006/relationships/tags" Target="../tags/tag22.xml"/><Relationship Id="rId3" Type="http://schemas.openxmlformats.org/officeDocument/2006/relationships/oleObject" Target="../embeddings/oleObject185.bin"/><Relationship Id="rId29" Type="http://schemas.openxmlformats.org/officeDocument/2006/relationships/oleObject" Target="../embeddings/oleObject199.bin"/><Relationship Id="rId28" Type="http://schemas.openxmlformats.org/officeDocument/2006/relationships/image" Target="../media/image118.wmf"/><Relationship Id="rId27" Type="http://schemas.openxmlformats.org/officeDocument/2006/relationships/oleObject" Target="../embeddings/oleObject198.bin"/><Relationship Id="rId26" Type="http://schemas.openxmlformats.org/officeDocument/2006/relationships/image" Target="../media/image117.wmf"/><Relationship Id="rId25" Type="http://schemas.openxmlformats.org/officeDocument/2006/relationships/oleObject" Target="../embeddings/oleObject197.bin"/><Relationship Id="rId24" Type="http://schemas.openxmlformats.org/officeDocument/2006/relationships/image" Target="../media/image116.wmf"/><Relationship Id="rId23" Type="http://schemas.openxmlformats.org/officeDocument/2006/relationships/oleObject" Target="../embeddings/oleObject196.bin"/><Relationship Id="rId22" Type="http://schemas.openxmlformats.org/officeDocument/2006/relationships/oleObject" Target="../embeddings/oleObject195.bin"/><Relationship Id="rId21" Type="http://schemas.openxmlformats.org/officeDocument/2006/relationships/image" Target="../media/image115.wmf"/><Relationship Id="rId20" Type="http://schemas.openxmlformats.org/officeDocument/2006/relationships/oleObject" Target="../embeddings/oleObject194.bin"/><Relationship Id="rId2" Type="http://schemas.openxmlformats.org/officeDocument/2006/relationships/image" Target="../media/image106.wmf"/><Relationship Id="rId19" Type="http://schemas.openxmlformats.org/officeDocument/2006/relationships/oleObject" Target="../embeddings/oleObject193.bin"/><Relationship Id="rId18" Type="http://schemas.openxmlformats.org/officeDocument/2006/relationships/image" Target="../media/image114.wmf"/><Relationship Id="rId17" Type="http://schemas.openxmlformats.org/officeDocument/2006/relationships/oleObject" Target="../embeddings/oleObject192.bin"/><Relationship Id="rId16" Type="http://schemas.openxmlformats.org/officeDocument/2006/relationships/image" Target="../media/image113.wmf"/><Relationship Id="rId15" Type="http://schemas.openxmlformats.org/officeDocument/2006/relationships/oleObject" Target="../embeddings/oleObject191.bin"/><Relationship Id="rId14" Type="http://schemas.openxmlformats.org/officeDocument/2006/relationships/image" Target="../media/image112.wmf"/><Relationship Id="rId13" Type="http://schemas.openxmlformats.org/officeDocument/2006/relationships/oleObject" Target="../embeddings/oleObject190.bin"/><Relationship Id="rId12" Type="http://schemas.openxmlformats.org/officeDocument/2006/relationships/image" Target="../media/image111.wmf"/><Relationship Id="rId11" Type="http://schemas.openxmlformats.org/officeDocument/2006/relationships/oleObject" Target="../embeddings/oleObject189.bin"/><Relationship Id="rId10" Type="http://schemas.openxmlformats.org/officeDocument/2006/relationships/image" Target="../media/image110.wmf"/><Relationship Id="rId1" Type="http://schemas.openxmlformats.org/officeDocument/2006/relationships/oleObject" Target="../embeddings/oleObject184.bin"/></Relationships>
</file>

<file path=ppt/slides/_rels/slide25.xml.rels><?xml version="1.0" encoding="UTF-8" standalone="yes"?>
<Relationships xmlns="http://schemas.openxmlformats.org/package/2006/relationships"><Relationship Id="rId9" Type="http://schemas.openxmlformats.org/officeDocument/2006/relationships/vmlDrawing" Target="../drawings/vmlDrawing21.vml"/><Relationship Id="rId8" Type="http://schemas.openxmlformats.org/officeDocument/2006/relationships/slideLayout" Target="../slideLayouts/slideLayout1.xml"/><Relationship Id="rId7" Type="http://schemas.openxmlformats.org/officeDocument/2006/relationships/tags" Target="../tags/tag23.xml"/><Relationship Id="rId6" Type="http://schemas.openxmlformats.org/officeDocument/2006/relationships/image" Target="../media/image121.wmf"/><Relationship Id="rId5" Type="http://schemas.openxmlformats.org/officeDocument/2006/relationships/oleObject" Target="../embeddings/oleObject202.bin"/><Relationship Id="rId4" Type="http://schemas.openxmlformats.org/officeDocument/2006/relationships/image" Target="../media/image120.wmf"/><Relationship Id="rId3" Type="http://schemas.openxmlformats.org/officeDocument/2006/relationships/oleObject" Target="../embeddings/oleObject201.bin"/><Relationship Id="rId2" Type="http://schemas.openxmlformats.org/officeDocument/2006/relationships/image" Target="../media/image119.wmf"/><Relationship Id="rId10" Type="http://schemas.openxmlformats.org/officeDocument/2006/relationships/notesSlide" Target="../notesSlides/notesSlide25.xml"/><Relationship Id="rId1" Type="http://schemas.openxmlformats.org/officeDocument/2006/relationships/oleObject" Target="../embeddings/oleObject200.bin"/></Relationships>
</file>

<file path=ppt/slides/_rels/slide26.xml.rels><?xml version="1.0" encoding="UTF-8" standalone="yes"?>
<Relationships xmlns="http://schemas.openxmlformats.org/package/2006/relationships"><Relationship Id="rId9" Type="http://schemas.openxmlformats.org/officeDocument/2006/relationships/oleObject" Target="../embeddings/oleObject207.bin"/><Relationship Id="rId8" Type="http://schemas.openxmlformats.org/officeDocument/2006/relationships/image" Target="../media/image125.wmf"/><Relationship Id="rId7" Type="http://schemas.openxmlformats.org/officeDocument/2006/relationships/oleObject" Target="../embeddings/oleObject206.bin"/><Relationship Id="rId6" Type="http://schemas.openxmlformats.org/officeDocument/2006/relationships/image" Target="../media/image124.wmf"/><Relationship Id="rId5" Type="http://schemas.openxmlformats.org/officeDocument/2006/relationships/oleObject" Target="../embeddings/oleObject205.bin"/><Relationship Id="rId4" Type="http://schemas.openxmlformats.org/officeDocument/2006/relationships/image" Target="../media/image123.wmf"/><Relationship Id="rId30" Type="http://schemas.openxmlformats.org/officeDocument/2006/relationships/notesSlide" Target="../notesSlides/notesSlide26.xml"/><Relationship Id="rId3" Type="http://schemas.openxmlformats.org/officeDocument/2006/relationships/oleObject" Target="../embeddings/oleObject204.bin"/><Relationship Id="rId29" Type="http://schemas.openxmlformats.org/officeDocument/2006/relationships/vmlDrawing" Target="../drawings/vmlDrawing22.vml"/><Relationship Id="rId28" Type="http://schemas.openxmlformats.org/officeDocument/2006/relationships/slideLayout" Target="../slideLayouts/slideLayout1.xml"/><Relationship Id="rId27" Type="http://schemas.openxmlformats.org/officeDocument/2006/relationships/tags" Target="../tags/tag24.xml"/><Relationship Id="rId26" Type="http://schemas.openxmlformats.org/officeDocument/2006/relationships/image" Target="../media/image132.wmf"/><Relationship Id="rId25" Type="http://schemas.openxmlformats.org/officeDocument/2006/relationships/oleObject" Target="../embeddings/oleObject217.bin"/><Relationship Id="rId24" Type="http://schemas.openxmlformats.org/officeDocument/2006/relationships/image" Target="../media/image131.wmf"/><Relationship Id="rId23" Type="http://schemas.openxmlformats.org/officeDocument/2006/relationships/oleObject" Target="../embeddings/oleObject216.bin"/><Relationship Id="rId22" Type="http://schemas.openxmlformats.org/officeDocument/2006/relationships/image" Target="../media/image130.wmf"/><Relationship Id="rId21" Type="http://schemas.openxmlformats.org/officeDocument/2006/relationships/oleObject" Target="../embeddings/oleObject215.bin"/><Relationship Id="rId20" Type="http://schemas.openxmlformats.org/officeDocument/2006/relationships/oleObject" Target="../embeddings/oleObject214.bin"/><Relationship Id="rId2" Type="http://schemas.openxmlformats.org/officeDocument/2006/relationships/image" Target="../media/image122.wmf"/><Relationship Id="rId19" Type="http://schemas.openxmlformats.org/officeDocument/2006/relationships/image" Target="../media/image129.wmf"/><Relationship Id="rId18" Type="http://schemas.openxmlformats.org/officeDocument/2006/relationships/oleObject" Target="../embeddings/oleObject213.bin"/><Relationship Id="rId17" Type="http://schemas.openxmlformats.org/officeDocument/2006/relationships/image" Target="../media/image128.wmf"/><Relationship Id="rId16" Type="http://schemas.openxmlformats.org/officeDocument/2006/relationships/oleObject" Target="../embeddings/oleObject212.bin"/><Relationship Id="rId15" Type="http://schemas.openxmlformats.org/officeDocument/2006/relationships/oleObject" Target="../embeddings/oleObject211.bin"/><Relationship Id="rId14" Type="http://schemas.openxmlformats.org/officeDocument/2006/relationships/oleObject" Target="../embeddings/oleObject210.bin"/><Relationship Id="rId13" Type="http://schemas.openxmlformats.org/officeDocument/2006/relationships/image" Target="../media/image127.wmf"/><Relationship Id="rId12" Type="http://schemas.openxmlformats.org/officeDocument/2006/relationships/oleObject" Target="../embeddings/oleObject209.bin"/><Relationship Id="rId11" Type="http://schemas.openxmlformats.org/officeDocument/2006/relationships/oleObject" Target="../embeddings/oleObject208.bin"/><Relationship Id="rId10" Type="http://schemas.openxmlformats.org/officeDocument/2006/relationships/image" Target="../media/image126.wmf"/><Relationship Id="rId1" Type="http://schemas.openxmlformats.org/officeDocument/2006/relationships/oleObject" Target="../embeddings/oleObject203.bin"/></Relationships>
</file>

<file path=ppt/slides/_rels/slide27.xml.rels><?xml version="1.0" encoding="UTF-8" standalone="yes"?>
<Relationships xmlns="http://schemas.openxmlformats.org/package/2006/relationships"><Relationship Id="rId9" Type="http://schemas.openxmlformats.org/officeDocument/2006/relationships/vmlDrawing" Target="../drawings/vmlDrawing23.vml"/><Relationship Id="rId8" Type="http://schemas.openxmlformats.org/officeDocument/2006/relationships/slideLayout" Target="../slideLayouts/slideLayout1.xml"/><Relationship Id="rId7" Type="http://schemas.openxmlformats.org/officeDocument/2006/relationships/tags" Target="../tags/tag25.xml"/><Relationship Id="rId6" Type="http://schemas.openxmlformats.org/officeDocument/2006/relationships/image" Target="../media/image135.wmf"/><Relationship Id="rId5" Type="http://schemas.openxmlformats.org/officeDocument/2006/relationships/oleObject" Target="../embeddings/oleObject220.bin"/><Relationship Id="rId4" Type="http://schemas.openxmlformats.org/officeDocument/2006/relationships/image" Target="../media/image134.wmf"/><Relationship Id="rId3" Type="http://schemas.openxmlformats.org/officeDocument/2006/relationships/oleObject" Target="../embeddings/oleObject219.bin"/><Relationship Id="rId2" Type="http://schemas.openxmlformats.org/officeDocument/2006/relationships/image" Target="../media/image133.wmf"/><Relationship Id="rId10" Type="http://schemas.openxmlformats.org/officeDocument/2006/relationships/notesSlide" Target="../notesSlides/notesSlide27.xml"/><Relationship Id="rId1" Type="http://schemas.openxmlformats.org/officeDocument/2006/relationships/oleObject" Target="../embeddings/oleObject218.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1.xml"/><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wmf"/><Relationship Id="rId3" Type="http://schemas.openxmlformats.org/officeDocument/2006/relationships/oleObject" Target="../embeddings/oleObject2.bin"/><Relationship Id="rId2" Type="http://schemas.openxmlformats.org/officeDocument/2006/relationships/image" Target="../media/image5.wmf"/><Relationship Id="rId11" Type="http://schemas.openxmlformats.org/officeDocument/2006/relationships/notesSlide" Target="../notesSlides/notesSlide3.xml"/><Relationship Id="rId10" Type="http://schemas.openxmlformats.org/officeDocument/2006/relationships/vmlDrawing" Target="../drawings/vmlDrawing1.vml"/><Relationship Id="rId1"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9" Type="http://schemas.openxmlformats.org/officeDocument/2006/relationships/vmlDrawing" Target="../drawings/vmlDrawing2.vml"/><Relationship Id="rId8" Type="http://schemas.openxmlformats.org/officeDocument/2006/relationships/slideLayout" Target="../slideLayouts/slideLayout1.xml"/><Relationship Id="rId7" Type="http://schemas.openxmlformats.org/officeDocument/2006/relationships/tags" Target="../tags/tag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6.wmf"/><Relationship Id="rId3" Type="http://schemas.openxmlformats.org/officeDocument/2006/relationships/oleObject" Target="../embeddings/oleObject4.bin"/><Relationship Id="rId2" Type="http://schemas.openxmlformats.org/officeDocument/2006/relationships/image" Target="../media/image5.wmf"/><Relationship Id="rId10" Type="http://schemas.openxmlformats.org/officeDocument/2006/relationships/notesSlide" Target="../notesSlides/notesSlide5.xml"/><Relationship Id="rId1"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9" Type="http://schemas.openxmlformats.org/officeDocument/2006/relationships/oleObject" Target="../embeddings/oleObject9.bin"/><Relationship Id="rId8" Type="http://schemas.openxmlformats.org/officeDocument/2006/relationships/image" Target="../media/image15.wmf"/><Relationship Id="rId7" Type="http://schemas.openxmlformats.org/officeDocument/2006/relationships/oleObject" Target="../embeddings/oleObject8.bin"/><Relationship Id="rId6" Type="http://schemas.openxmlformats.org/officeDocument/2006/relationships/image" Target="../media/image14.wmf"/><Relationship Id="rId5" Type="http://schemas.openxmlformats.org/officeDocument/2006/relationships/oleObject" Target="../embeddings/oleObject7.bin"/><Relationship Id="rId4" Type="http://schemas.openxmlformats.org/officeDocument/2006/relationships/image" Target="../media/image13.wmf"/><Relationship Id="rId3" Type="http://schemas.openxmlformats.org/officeDocument/2006/relationships/oleObject" Target="../embeddings/oleObject6.bin"/><Relationship Id="rId2" Type="http://schemas.openxmlformats.org/officeDocument/2006/relationships/image" Target="../media/image5.wmf"/><Relationship Id="rId16" Type="http://schemas.openxmlformats.org/officeDocument/2006/relationships/notesSlide" Target="../notesSlides/notesSlide6.xml"/><Relationship Id="rId15" Type="http://schemas.openxmlformats.org/officeDocument/2006/relationships/vmlDrawing" Target="../drawings/vmlDrawing3.vml"/><Relationship Id="rId14" Type="http://schemas.openxmlformats.org/officeDocument/2006/relationships/slideLayout" Target="../slideLayouts/slideLayout1.xml"/><Relationship Id="rId13" Type="http://schemas.openxmlformats.org/officeDocument/2006/relationships/tags" Target="../tags/tag4.xml"/><Relationship Id="rId12" Type="http://schemas.openxmlformats.org/officeDocument/2006/relationships/image" Target="../media/image17.wmf"/><Relationship Id="rId11" Type="http://schemas.openxmlformats.org/officeDocument/2006/relationships/oleObject" Target="../embeddings/oleObject10.bin"/><Relationship Id="rId10" Type="http://schemas.openxmlformats.org/officeDocument/2006/relationships/image" Target="../media/image16.wmf"/><Relationship Id="rId1"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9" Type="http://schemas.openxmlformats.org/officeDocument/2006/relationships/image" Target="../media/image20.wmf"/><Relationship Id="rId8" Type="http://schemas.openxmlformats.org/officeDocument/2006/relationships/oleObject" Target="../embeddings/oleObject15.bin"/><Relationship Id="rId7" Type="http://schemas.openxmlformats.org/officeDocument/2006/relationships/oleObject" Target="../embeddings/oleObject14.bin"/><Relationship Id="rId6" Type="http://schemas.openxmlformats.org/officeDocument/2006/relationships/image" Target="../media/image19.wmf"/><Relationship Id="rId5" Type="http://schemas.openxmlformats.org/officeDocument/2006/relationships/oleObject" Target="../embeddings/oleObject13.bin"/><Relationship Id="rId4" Type="http://schemas.openxmlformats.org/officeDocument/2006/relationships/image" Target="../media/image18.wmf"/><Relationship Id="rId3" Type="http://schemas.openxmlformats.org/officeDocument/2006/relationships/oleObject" Target="../embeddings/oleObject12.bin"/><Relationship Id="rId2" Type="http://schemas.openxmlformats.org/officeDocument/2006/relationships/image" Target="../media/image5.wmf"/><Relationship Id="rId16" Type="http://schemas.openxmlformats.org/officeDocument/2006/relationships/notesSlide" Target="../notesSlides/notesSlide7.xml"/><Relationship Id="rId15" Type="http://schemas.openxmlformats.org/officeDocument/2006/relationships/vmlDrawing" Target="../drawings/vmlDrawing4.vml"/><Relationship Id="rId14" Type="http://schemas.openxmlformats.org/officeDocument/2006/relationships/slideLayout" Target="../slideLayouts/slideLayout1.xml"/><Relationship Id="rId13" Type="http://schemas.openxmlformats.org/officeDocument/2006/relationships/tags" Target="../tags/tag5.xml"/><Relationship Id="rId12" Type="http://schemas.openxmlformats.org/officeDocument/2006/relationships/oleObject" Target="../embeddings/oleObject16.bin"/><Relationship Id="rId11" Type="http://schemas.openxmlformats.org/officeDocument/2006/relationships/image" Target="../media/image22.png"/><Relationship Id="rId10" Type="http://schemas.openxmlformats.org/officeDocument/2006/relationships/image" Target="../media/image21.png"/><Relationship Id="rId1" Type="http://schemas.openxmlformats.org/officeDocument/2006/relationships/oleObject" Target="../embeddings/oleObject11.bin"/></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vmlDrawing" Target="../drawings/vmlDrawing5.vml"/><Relationship Id="rId6" Type="http://schemas.openxmlformats.org/officeDocument/2006/relationships/slideLayout" Target="../slideLayouts/slideLayout1.xml"/><Relationship Id="rId5" Type="http://schemas.openxmlformats.org/officeDocument/2006/relationships/tags" Target="../tags/tag6.xml"/><Relationship Id="rId4" Type="http://schemas.openxmlformats.org/officeDocument/2006/relationships/image" Target="../media/image24.wmf"/><Relationship Id="rId3" Type="http://schemas.openxmlformats.org/officeDocument/2006/relationships/oleObject" Target="../embeddings/oleObject18.bin"/><Relationship Id="rId2" Type="http://schemas.openxmlformats.org/officeDocument/2006/relationships/image" Target="../media/image23.wmf"/><Relationship Id="rId1" Type="http://schemas.openxmlformats.org/officeDocument/2006/relationships/oleObject" Target="../embeddings/oleObject17.bin"/></Relationships>
</file>

<file path=ppt/slides/_rels/slide9.xml.rels><?xml version="1.0" encoding="UTF-8" standalone="yes"?>
<Relationships xmlns="http://schemas.openxmlformats.org/package/2006/relationships"><Relationship Id="rId9" Type="http://schemas.openxmlformats.org/officeDocument/2006/relationships/oleObject" Target="../embeddings/oleObject24.bin"/><Relationship Id="rId8" Type="http://schemas.openxmlformats.org/officeDocument/2006/relationships/image" Target="../media/image27.wmf"/><Relationship Id="rId7" Type="http://schemas.openxmlformats.org/officeDocument/2006/relationships/oleObject" Target="../embeddings/oleObject23.bin"/><Relationship Id="rId6" Type="http://schemas.openxmlformats.org/officeDocument/2006/relationships/oleObject" Target="../embeddings/oleObject22.bin"/><Relationship Id="rId51" Type="http://schemas.openxmlformats.org/officeDocument/2006/relationships/notesSlide" Target="../notesSlides/notesSlide9.xml"/><Relationship Id="rId50" Type="http://schemas.openxmlformats.org/officeDocument/2006/relationships/vmlDrawing" Target="../drawings/vmlDrawing6.vml"/><Relationship Id="rId5" Type="http://schemas.openxmlformats.org/officeDocument/2006/relationships/oleObject" Target="../embeddings/oleObject21.bin"/><Relationship Id="rId49" Type="http://schemas.openxmlformats.org/officeDocument/2006/relationships/slideLayout" Target="../slideLayouts/slideLayout1.xml"/><Relationship Id="rId48" Type="http://schemas.openxmlformats.org/officeDocument/2006/relationships/tags" Target="../tags/tag7.xml"/><Relationship Id="rId47" Type="http://schemas.openxmlformats.org/officeDocument/2006/relationships/image" Target="../media/image40.wmf"/><Relationship Id="rId46" Type="http://schemas.openxmlformats.org/officeDocument/2006/relationships/oleObject" Target="../embeddings/oleObject49.bin"/><Relationship Id="rId45" Type="http://schemas.openxmlformats.org/officeDocument/2006/relationships/oleObject" Target="../embeddings/oleObject48.bin"/><Relationship Id="rId44" Type="http://schemas.openxmlformats.org/officeDocument/2006/relationships/image" Target="../media/image39.wmf"/><Relationship Id="rId43" Type="http://schemas.openxmlformats.org/officeDocument/2006/relationships/oleObject" Target="../embeddings/oleObject47.bin"/><Relationship Id="rId42" Type="http://schemas.openxmlformats.org/officeDocument/2006/relationships/oleObject" Target="../embeddings/oleObject46.bin"/><Relationship Id="rId41" Type="http://schemas.openxmlformats.org/officeDocument/2006/relationships/oleObject" Target="../embeddings/oleObject45.bin"/><Relationship Id="rId40" Type="http://schemas.openxmlformats.org/officeDocument/2006/relationships/oleObject" Target="../embeddings/oleObject44.bin"/><Relationship Id="rId4" Type="http://schemas.openxmlformats.org/officeDocument/2006/relationships/image" Target="../media/image26.wmf"/><Relationship Id="rId39" Type="http://schemas.openxmlformats.org/officeDocument/2006/relationships/image" Target="../media/image38.wmf"/><Relationship Id="rId38" Type="http://schemas.openxmlformats.org/officeDocument/2006/relationships/oleObject" Target="../embeddings/oleObject43.bin"/><Relationship Id="rId37" Type="http://schemas.openxmlformats.org/officeDocument/2006/relationships/image" Target="../media/image37.wmf"/><Relationship Id="rId36" Type="http://schemas.openxmlformats.org/officeDocument/2006/relationships/oleObject" Target="../embeddings/oleObject42.bin"/><Relationship Id="rId35" Type="http://schemas.openxmlformats.org/officeDocument/2006/relationships/oleObject" Target="../embeddings/oleObject41.bin"/><Relationship Id="rId34" Type="http://schemas.openxmlformats.org/officeDocument/2006/relationships/image" Target="../media/image36.wmf"/><Relationship Id="rId33" Type="http://schemas.openxmlformats.org/officeDocument/2006/relationships/oleObject" Target="../embeddings/oleObject40.bin"/><Relationship Id="rId32" Type="http://schemas.openxmlformats.org/officeDocument/2006/relationships/oleObject" Target="../embeddings/oleObject39.bin"/><Relationship Id="rId31" Type="http://schemas.openxmlformats.org/officeDocument/2006/relationships/oleObject" Target="../embeddings/oleObject38.bin"/><Relationship Id="rId30" Type="http://schemas.openxmlformats.org/officeDocument/2006/relationships/oleObject" Target="../embeddings/oleObject37.bin"/><Relationship Id="rId3" Type="http://schemas.openxmlformats.org/officeDocument/2006/relationships/oleObject" Target="../embeddings/oleObject20.bin"/><Relationship Id="rId29" Type="http://schemas.openxmlformats.org/officeDocument/2006/relationships/image" Target="../media/image35.wmf"/><Relationship Id="rId28" Type="http://schemas.openxmlformats.org/officeDocument/2006/relationships/oleObject" Target="../embeddings/oleObject36.bin"/><Relationship Id="rId27" Type="http://schemas.openxmlformats.org/officeDocument/2006/relationships/image" Target="../media/image34.wmf"/><Relationship Id="rId26" Type="http://schemas.openxmlformats.org/officeDocument/2006/relationships/oleObject" Target="../embeddings/oleObject35.bin"/><Relationship Id="rId25" Type="http://schemas.openxmlformats.org/officeDocument/2006/relationships/image" Target="../media/image33.wmf"/><Relationship Id="rId24" Type="http://schemas.openxmlformats.org/officeDocument/2006/relationships/oleObject" Target="../embeddings/oleObject34.bin"/><Relationship Id="rId23" Type="http://schemas.openxmlformats.org/officeDocument/2006/relationships/image" Target="../media/image32.wmf"/><Relationship Id="rId22" Type="http://schemas.openxmlformats.org/officeDocument/2006/relationships/oleObject" Target="../embeddings/oleObject33.bin"/><Relationship Id="rId21" Type="http://schemas.openxmlformats.org/officeDocument/2006/relationships/oleObject" Target="../embeddings/oleObject32.bin"/><Relationship Id="rId20" Type="http://schemas.openxmlformats.org/officeDocument/2006/relationships/oleObject" Target="../embeddings/oleObject31.bin"/><Relationship Id="rId2" Type="http://schemas.openxmlformats.org/officeDocument/2006/relationships/image" Target="../media/image25.wmf"/><Relationship Id="rId19" Type="http://schemas.openxmlformats.org/officeDocument/2006/relationships/image" Target="../media/image31.wmf"/><Relationship Id="rId18" Type="http://schemas.openxmlformats.org/officeDocument/2006/relationships/oleObject" Target="../embeddings/oleObject30.bin"/><Relationship Id="rId17" Type="http://schemas.openxmlformats.org/officeDocument/2006/relationships/oleObject" Target="../embeddings/oleObject29.bin"/><Relationship Id="rId16" Type="http://schemas.openxmlformats.org/officeDocument/2006/relationships/image" Target="../media/image30.wmf"/><Relationship Id="rId15" Type="http://schemas.openxmlformats.org/officeDocument/2006/relationships/oleObject" Target="../embeddings/oleObject28.bin"/><Relationship Id="rId14" Type="http://schemas.openxmlformats.org/officeDocument/2006/relationships/image" Target="../media/image29.wmf"/><Relationship Id="rId13" Type="http://schemas.openxmlformats.org/officeDocument/2006/relationships/oleObject" Target="../embeddings/oleObject27.bin"/><Relationship Id="rId12" Type="http://schemas.openxmlformats.org/officeDocument/2006/relationships/oleObject" Target="../embeddings/oleObject26.bin"/><Relationship Id="rId11" Type="http://schemas.openxmlformats.org/officeDocument/2006/relationships/oleObject" Target="../embeddings/oleObject25.bin"/><Relationship Id="rId10" Type="http://schemas.openxmlformats.org/officeDocument/2006/relationships/image" Target="../media/image28.wmf"/><Relationship Id="rId1" Type="http://schemas.openxmlformats.org/officeDocument/2006/relationships/oleObject" Target="../embeddings/oleObject1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p:cNvPicPr>
            <a:picLocks noChangeAspect="1"/>
          </p:cNvPicPr>
          <p:nvPr/>
        </p:nvPicPr>
        <p:blipFill>
          <a:blip r:embed="rId1">
            <a:duotone>
              <a:schemeClr val="accent6">
                <a:shade val="45000"/>
                <a:satMod val="135000"/>
              </a:schemeClr>
              <a:prstClr val="white"/>
            </a:duotone>
            <a:extLst>
              <a:ext uri="{BEBA8EAE-BF5A-486C-A8C5-ECC9F3942E4B}">
                <a14:imgProps xmlns:a14="http://schemas.microsoft.com/office/drawing/2010/main">
                  <a14:imgLayer r:embed="rId2">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50250" y="484891"/>
            <a:ext cx="3948078" cy="4429087"/>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58" y="10351"/>
            <a:ext cx="4424384" cy="5143500"/>
          </a:xfrm>
          <a:prstGeom prst="rect">
            <a:avLst/>
          </a:prstGeom>
        </p:spPr>
      </p:pic>
      <p:sp>
        <p:nvSpPr>
          <p:cNvPr id="6" name="TextBox 5"/>
          <p:cNvSpPr txBox="1"/>
          <p:nvPr/>
        </p:nvSpPr>
        <p:spPr>
          <a:xfrm>
            <a:off x="4236085" y="2202815"/>
            <a:ext cx="4082415" cy="706755"/>
          </a:xfrm>
          <a:prstGeom prst="rect">
            <a:avLst/>
          </a:prstGeom>
          <a:noFill/>
        </p:spPr>
        <p:txBody>
          <a:bodyPr wrap="square" rtlCol="0">
            <a:spAutoFit/>
          </a:bodyPr>
          <a:lstStyle/>
          <a:p>
            <a:r>
              <a:rPr lang="zh-CN" altLang="en-US" sz="4000" b="1" dirty="0">
                <a:solidFill>
                  <a:srgbClr val="6BA42C"/>
                </a:solidFill>
                <a:latin typeface="微软雅黑" panose="020B0503020204020204" pitchFamily="34" charset="-122"/>
                <a:ea typeface="微软雅黑" panose="020B0503020204020204" pitchFamily="34" charset="-122"/>
              </a:rPr>
              <a:t>线性代数</a:t>
            </a:r>
            <a:endParaRPr lang="zh-CN" altLang="en-US" sz="4000" b="1" dirty="0">
              <a:solidFill>
                <a:srgbClr val="6BA42C"/>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4323715" y="2996565"/>
            <a:ext cx="3995420" cy="368300"/>
          </a:xfrm>
          <a:prstGeom prst="rect">
            <a:avLst/>
          </a:prstGeom>
          <a:noFill/>
        </p:spPr>
        <p:txBody>
          <a:bodyPr wrap="square"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主编　金桂堂　肖马成</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353560" y="1925955"/>
            <a:ext cx="3964940" cy="276860"/>
          </a:xfrm>
          <a:prstGeom prst="rect">
            <a:avLst/>
          </a:prstGeom>
          <a:noFill/>
        </p:spPr>
        <p:txBody>
          <a:bodyPr wrap="square" lIns="0" tIns="0" rIns="0" bIns="0" rtlCol="0">
            <a:spAutoFit/>
          </a:bodyPr>
          <a:lstStyle/>
          <a:p>
            <a:r>
              <a:rPr lang="zh-CN" altLang="en-US" dirty="0">
                <a:solidFill>
                  <a:srgbClr val="F2B800"/>
                </a:solidFill>
                <a:latin typeface="微软雅黑" panose="020B0503020204020204" pitchFamily="34" charset="-122"/>
                <a:ea typeface="微软雅黑" panose="020B0503020204020204" pitchFamily="34" charset="-122"/>
                <a:cs typeface="Open Sans Semibold" pitchFamily="34" charset="0"/>
              </a:rPr>
              <a:t>普通高等教育</a:t>
            </a:r>
            <a:r>
              <a:rPr lang="en-US" altLang="zh-CN" dirty="0">
                <a:solidFill>
                  <a:srgbClr val="F2B800"/>
                </a:solidFill>
                <a:latin typeface="微软雅黑" panose="020B0503020204020204" pitchFamily="34" charset="-122"/>
                <a:ea typeface="微软雅黑" panose="020B0503020204020204" pitchFamily="34" charset="-122"/>
                <a:cs typeface="Open Sans Semibold" pitchFamily="34" charset="0"/>
              </a:rPr>
              <a:t>”</a:t>
            </a:r>
            <a:r>
              <a:rPr lang="zh-CN" altLang="en-US" dirty="0">
                <a:solidFill>
                  <a:srgbClr val="F2B800"/>
                </a:solidFill>
                <a:latin typeface="微软雅黑" panose="020B0503020204020204" pitchFamily="34" charset="-122"/>
                <a:ea typeface="微软雅黑" panose="020B0503020204020204" pitchFamily="34" charset="-122"/>
                <a:cs typeface="Open Sans Semibold" pitchFamily="34" charset="0"/>
              </a:rPr>
              <a:t>十三五</a:t>
            </a:r>
            <a:r>
              <a:rPr lang="en-US" altLang="zh-CN" dirty="0">
                <a:solidFill>
                  <a:srgbClr val="F2B800"/>
                </a:solidFill>
                <a:latin typeface="微软雅黑" panose="020B0503020204020204" pitchFamily="34" charset="-122"/>
                <a:ea typeface="微软雅黑" panose="020B0503020204020204" pitchFamily="34" charset="-122"/>
                <a:cs typeface="Open Sans Semibold" pitchFamily="34" charset="0"/>
              </a:rPr>
              <a:t>“</a:t>
            </a:r>
            <a:r>
              <a:rPr lang="zh-CN" altLang="en-US" dirty="0">
                <a:solidFill>
                  <a:srgbClr val="F2B800"/>
                </a:solidFill>
                <a:latin typeface="微软雅黑" panose="020B0503020204020204" pitchFamily="34" charset="-122"/>
                <a:ea typeface="微软雅黑" panose="020B0503020204020204" pitchFamily="34" charset="-122"/>
                <a:cs typeface="Open Sans Semibold" pitchFamily="34" charset="0"/>
              </a:rPr>
              <a:t>规划教材</a:t>
            </a:r>
            <a:endParaRPr lang="zh-CN" altLang="en-US" dirty="0">
              <a:solidFill>
                <a:srgbClr val="F2B800"/>
              </a:solidFill>
              <a:latin typeface="微软雅黑" panose="020B0503020204020204" pitchFamily="34" charset="-122"/>
              <a:ea typeface="微软雅黑" panose="020B0503020204020204" pitchFamily="34" charset="-122"/>
              <a:cs typeface="Open Sans Semibold" pitchFamily="34" charset="0"/>
            </a:endParaRPr>
          </a:p>
        </p:txBody>
      </p:sp>
      <p:cxnSp>
        <p:nvCxnSpPr>
          <p:cNvPr id="21" name="直接连接符 20"/>
          <p:cNvCxnSpPr/>
          <p:nvPr/>
        </p:nvCxnSpPr>
        <p:spPr>
          <a:xfrm>
            <a:off x="4276725" y="2910585"/>
            <a:ext cx="4041880" cy="0"/>
          </a:xfrm>
          <a:prstGeom prst="line">
            <a:avLst/>
          </a:prstGeom>
          <a:ln w="19050">
            <a:solidFill>
              <a:srgbClr val="F2B8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900" fill="hold"/>
                                        <p:tgtEl>
                                          <p:spTgt spid="4"/>
                                        </p:tgtEl>
                                        <p:attrNameLst>
                                          <p:attrName>ppt_x</p:attrName>
                                        </p:attrNameLst>
                                      </p:cBhvr>
                                      <p:tavLst>
                                        <p:tav tm="0">
                                          <p:val>
                                            <p:strVal val="0-#ppt_w/2"/>
                                          </p:val>
                                        </p:tav>
                                        <p:tav tm="100000">
                                          <p:val>
                                            <p:strVal val="#ppt_x"/>
                                          </p:val>
                                        </p:tav>
                                      </p:tavLst>
                                    </p:anim>
                                    <p:anim calcmode="lin" valueType="num">
                                      <p:cBhvr additive="base">
                                        <p:cTn id="8" dur="9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6"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par>
                          <p:cTn id="13" fill="hold">
                            <p:stCondLst>
                              <p:cond delay="3000"/>
                            </p:stCondLst>
                            <p:childTnLst>
                              <p:par>
                                <p:cTn id="14" presetID="2" presetClass="entr" presetSubtype="9" fill="hold" grpId="0" nodeType="afterEffect">
                                  <p:stCondLst>
                                    <p:cond delay="0"/>
                                  </p:stCondLst>
                                  <p:iterate type="lt">
                                    <p:tmPct val="15000"/>
                                  </p:iterate>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2724"/>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3224"/>
                            </p:stCondLst>
                            <p:childTnLst>
                              <p:par>
                                <p:cTn id="23" presetID="22" presetClass="entr" presetSubtype="8"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par>
                          <p:cTn id="26" fill="hold">
                            <p:stCondLst>
                              <p:cond delay="3724"/>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一、向量组及其线性组合</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3322955"/>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２．线性组合与线性表出</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定义３</a:t>
            </a:r>
            <a:r>
              <a:rPr sz="1400" dirty="0">
                <a:solidFill>
                  <a:schemeClr val="tx1">
                    <a:lumMod val="85000"/>
                    <a:lumOff val="15000"/>
                  </a:schemeClr>
                </a:solidFill>
                <a:latin typeface="宋体" panose="02010600030101010101" pitchFamily="2" charset="-122"/>
                <a:ea typeface="宋体" panose="02010600030101010101" pitchFamily="2" charset="-122"/>
              </a:rPr>
              <a:t>　给定向量组               ，对于任何一组实数           ，则称表达式</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为向量组  的一个线性组合，称           为这个线性组合的系数．</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定理１</a:t>
            </a:r>
            <a:r>
              <a:rPr sz="1400" dirty="0">
                <a:solidFill>
                  <a:schemeClr val="tx1">
                    <a:lumMod val="85000"/>
                    <a:lumOff val="15000"/>
                  </a:schemeClr>
                </a:solidFill>
                <a:latin typeface="宋体" panose="02010600030101010101" pitchFamily="2" charset="-122"/>
                <a:ea typeface="宋体" panose="02010600030101010101" pitchFamily="2" charset="-122"/>
              </a:rPr>
              <a:t>　设向量</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则向量  是向量组               线性组合的充分必要条件是方程组（１）有解．</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14" name="对象 13">
            <a:hlinkClick r:id="" action="ppaction://ole?verb="/>
          </p:cNvPr>
          <p:cNvGraphicFramePr>
            <a:graphicFrameLocks noChangeAspect="1"/>
          </p:cNvGraphicFramePr>
          <p:nvPr/>
        </p:nvGraphicFramePr>
        <p:xfrm>
          <a:off x="1707824" y="2423262"/>
          <a:ext cx="197485" cy="212725"/>
        </p:xfrm>
        <a:graphic>
          <a:graphicData uri="http://schemas.openxmlformats.org/presentationml/2006/ole">
            <mc:AlternateContent xmlns:mc="http://schemas.openxmlformats.org/markup-compatibility/2006">
              <mc:Choice xmlns:v="urn:schemas-microsoft-com:vml" Requires="v">
                <p:oleObj spid="_x0000_s15" name="" r:id="rId1" imgW="152400" imgH="165100" progId="Equation.KSEE3">
                  <p:embed/>
                </p:oleObj>
              </mc:Choice>
              <mc:Fallback>
                <p:oleObj name="" r:id="rId1" imgW="152400" imgH="165100" progId="Equation.KSEE3">
                  <p:embed/>
                  <p:pic>
                    <p:nvPicPr>
                      <p:cNvPr id="0" name="图片 1027"/>
                      <p:cNvPicPr/>
                      <p:nvPr/>
                    </p:nvPicPr>
                    <p:blipFill>
                      <a:blip r:embed="rId2"/>
                      <a:stretch>
                        <a:fillRect/>
                      </a:stretch>
                    </p:blipFill>
                    <p:spPr>
                      <a:xfrm>
                        <a:off x="1707824" y="2423262"/>
                        <a:ext cx="197485" cy="212725"/>
                      </a:xfrm>
                      <a:prstGeom prst="rect">
                        <a:avLst/>
                      </a:prstGeom>
                    </p:spPr>
                  </p:pic>
                </p:oleObj>
              </mc:Fallback>
            </mc:AlternateContent>
          </a:graphicData>
        </a:graphic>
      </p:graphicFrame>
      <p:graphicFrame>
        <p:nvGraphicFramePr>
          <p:cNvPr id="16" name="对象 15">
            <a:hlinkClick r:id="" action="ppaction://ole?verb="/>
          </p:cNvPr>
          <p:cNvGraphicFramePr>
            <a:graphicFrameLocks noChangeAspect="1"/>
          </p:cNvGraphicFramePr>
          <p:nvPr/>
        </p:nvGraphicFramePr>
        <p:xfrm>
          <a:off x="3409307" y="2072107"/>
          <a:ext cx="1797381" cy="288002"/>
        </p:xfrm>
        <a:graphic>
          <a:graphicData uri="http://schemas.openxmlformats.org/presentationml/2006/ole">
            <mc:AlternateContent xmlns:mc="http://schemas.openxmlformats.org/markup-compatibility/2006">
              <mc:Choice xmlns:v="urn:schemas-microsoft-com:vml" Requires="v">
                <p:oleObj spid="_x0000_s17" name="" r:id="rId3" imgW="1422400" imgH="228600" progId="Equation.KSEE3">
                  <p:embed/>
                </p:oleObj>
              </mc:Choice>
              <mc:Fallback>
                <p:oleObj name="" r:id="rId3" imgW="1422400" imgH="228600" progId="Equation.KSEE3">
                  <p:embed/>
                  <p:pic>
                    <p:nvPicPr>
                      <p:cNvPr id="0" name="图片 1027"/>
                      <p:cNvPicPr/>
                      <p:nvPr/>
                    </p:nvPicPr>
                    <p:blipFill>
                      <a:blip r:embed="rId4"/>
                      <a:stretch>
                        <a:fillRect/>
                      </a:stretch>
                    </p:blipFill>
                    <p:spPr>
                      <a:xfrm>
                        <a:off x="3409307" y="2072107"/>
                        <a:ext cx="1797381" cy="288002"/>
                      </a:xfrm>
                      <a:prstGeom prst="rect">
                        <a:avLst/>
                      </a:prstGeom>
                    </p:spPr>
                  </p:pic>
                </p:oleObj>
              </mc:Fallback>
            </mc:AlternateContent>
          </a:graphicData>
        </a:graphic>
      </p:graphicFrame>
      <p:graphicFrame>
        <p:nvGraphicFramePr>
          <p:cNvPr id="28" name="对象 27">
            <a:hlinkClick r:id="" action="ppaction://ole?verb="/>
          </p:cNvPr>
          <p:cNvGraphicFramePr>
            <a:graphicFrameLocks noChangeAspect="1"/>
          </p:cNvGraphicFramePr>
          <p:nvPr/>
        </p:nvGraphicFramePr>
        <p:xfrm>
          <a:off x="2626353" y="1776833"/>
          <a:ext cx="1263650" cy="295275"/>
        </p:xfrm>
        <a:graphic>
          <a:graphicData uri="http://schemas.openxmlformats.org/presentationml/2006/ole">
            <mc:AlternateContent xmlns:mc="http://schemas.openxmlformats.org/markup-compatibility/2006">
              <mc:Choice xmlns:v="urn:schemas-microsoft-com:vml" Requires="v">
                <p:oleObj spid="_x0000_s29" name="" r:id="rId5" imgW="977900" imgH="228600" progId="Equation.KSEE3">
                  <p:embed/>
                </p:oleObj>
              </mc:Choice>
              <mc:Fallback>
                <p:oleObj name="" r:id="rId5" imgW="977900" imgH="228600" progId="Equation.KSEE3">
                  <p:embed/>
                  <p:pic>
                    <p:nvPicPr>
                      <p:cNvPr id="0" name="图片 1027"/>
                      <p:cNvPicPr/>
                      <p:nvPr/>
                    </p:nvPicPr>
                    <p:blipFill>
                      <a:blip r:embed="rId6"/>
                      <a:stretch>
                        <a:fillRect/>
                      </a:stretch>
                    </p:blipFill>
                    <p:spPr>
                      <a:xfrm>
                        <a:off x="2626353" y="1776833"/>
                        <a:ext cx="1263650" cy="295275"/>
                      </a:xfrm>
                      <a:prstGeom prst="rect">
                        <a:avLst/>
                      </a:prstGeom>
                    </p:spPr>
                  </p:pic>
                </p:oleObj>
              </mc:Fallback>
            </mc:AlternateContent>
          </a:graphicData>
        </a:graphic>
      </p:graphicFrame>
      <p:graphicFrame>
        <p:nvGraphicFramePr>
          <p:cNvPr id="58" name="对象 57">
            <a:hlinkClick r:id="" action="ppaction://ole?verb="/>
          </p:cNvPr>
          <p:cNvGraphicFramePr>
            <a:graphicFrameLocks noChangeAspect="1"/>
          </p:cNvGraphicFramePr>
          <p:nvPr/>
        </p:nvGraphicFramePr>
        <p:xfrm>
          <a:off x="5573705" y="1776832"/>
          <a:ext cx="917575" cy="295275"/>
        </p:xfrm>
        <a:graphic>
          <a:graphicData uri="http://schemas.openxmlformats.org/presentationml/2006/ole">
            <mc:AlternateContent xmlns:mc="http://schemas.openxmlformats.org/markup-compatibility/2006">
              <mc:Choice xmlns:v="urn:schemas-microsoft-com:vml" Requires="v">
                <p:oleObj spid="_x0000_s59" name="" r:id="rId7" imgW="711200" imgH="228600" progId="Equation.KSEE3">
                  <p:embed/>
                </p:oleObj>
              </mc:Choice>
              <mc:Fallback>
                <p:oleObj name="" r:id="rId7" imgW="711200" imgH="228600" progId="Equation.KSEE3">
                  <p:embed/>
                  <p:pic>
                    <p:nvPicPr>
                      <p:cNvPr id="0" name="图片 1027"/>
                      <p:cNvPicPr/>
                      <p:nvPr/>
                    </p:nvPicPr>
                    <p:blipFill>
                      <a:blip r:embed="rId8"/>
                      <a:stretch>
                        <a:fillRect/>
                      </a:stretch>
                    </p:blipFill>
                    <p:spPr>
                      <a:xfrm>
                        <a:off x="5573705" y="1776832"/>
                        <a:ext cx="917575" cy="295275"/>
                      </a:xfrm>
                      <a:prstGeom prst="rect">
                        <a:avLst/>
                      </a:prstGeom>
                    </p:spPr>
                  </p:pic>
                </p:oleObj>
              </mc:Fallback>
            </mc:AlternateContent>
          </a:graphicData>
        </a:graphic>
      </p:graphicFrame>
      <p:graphicFrame>
        <p:nvGraphicFramePr>
          <p:cNvPr id="40" name="对象 39">
            <a:hlinkClick r:id="" action="ppaction://ole?verb="/>
          </p:cNvPr>
          <p:cNvGraphicFramePr>
            <a:graphicFrameLocks noChangeAspect="1"/>
          </p:cNvGraphicFramePr>
          <p:nvPr/>
        </p:nvGraphicFramePr>
        <p:xfrm>
          <a:off x="3521385" y="2423897"/>
          <a:ext cx="917575" cy="295275"/>
        </p:xfrm>
        <a:graphic>
          <a:graphicData uri="http://schemas.openxmlformats.org/presentationml/2006/ole">
            <mc:AlternateContent xmlns:mc="http://schemas.openxmlformats.org/markup-compatibility/2006">
              <mc:Choice xmlns:v="urn:schemas-microsoft-com:vml" Requires="v">
                <p:oleObj spid="_x0000_s41" name="" r:id="rId9" imgW="711200" imgH="228600" progId="Equation.KSEE3">
                  <p:embed/>
                </p:oleObj>
              </mc:Choice>
              <mc:Fallback>
                <p:oleObj name="" r:id="rId9" imgW="711200" imgH="228600" progId="Equation.KSEE3">
                  <p:embed/>
                  <p:pic>
                    <p:nvPicPr>
                      <p:cNvPr id="0" name="图片 1027"/>
                      <p:cNvPicPr/>
                      <p:nvPr/>
                    </p:nvPicPr>
                    <p:blipFill>
                      <a:blip r:embed="rId8"/>
                      <a:stretch>
                        <a:fillRect/>
                      </a:stretch>
                    </p:blipFill>
                    <p:spPr>
                      <a:xfrm>
                        <a:off x="3521385" y="2423897"/>
                        <a:ext cx="917575" cy="295275"/>
                      </a:xfrm>
                      <a:prstGeom prst="rect">
                        <a:avLst/>
                      </a:prstGeom>
                    </p:spPr>
                  </p:pic>
                </p:oleObj>
              </mc:Fallback>
            </mc:AlternateContent>
          </a:graphicData>
        </a:graphic>
      </p:graphicFrame>
      <p:graphicFrame>
        <p:nvGraphicFramePr>
          <p:cNvPr id="66" name="对象 65">
            <a:hlinkClick r:id="" action="ppaction://ole?verb="/>
          </p:cNvPr>
          <p:cNvGraphicFramePr>
            <a:graphicFrameLocks noChangeAspect="1"/>
          </p:cNvGraphicFramePr>
          <p:nvPr/>
        </p:nvGraphicFramePr>
        <p:xfrm>
          <a:off x="1550979" y="4351757"/>
          <a:ext cx="162655" cy="216002"/>
        </p:xfrm>
        <a:graphic>
          <a:graphicData uri="http://schemas.openxmlformats.org/presentationml/2006/ole">
            <mc:AlternateContent xmlns:mc="http://schemas.openxmlformats.org/markup-compatibility/2006">
              <mc:Choice xmlns:v="urn:schemas-microsoft-com:vml" Requires="v">
                <p:oleObj spid="_x0000_s67" name="" r:id="rId10" imgW="152400" imgH="203200" progId="Equation.KSEE3">
                  <p:embed/>
                </p:oleObj>
              </mc:Choice>
              <mc:Fallback>
                <p:oleObj name="" r:id="rId10" imgW="152400" imgH="203200" progId="Equation.KSEE3">
                  <p:embed/>
                  <p:pic>
                    <p:nvPicPr>
                      <p:cNvPr id="0" name="图片 1027"/>
                      <p:cNvPicPr/>
                      <p:nvPr/>
                    </p:nvPicPr>
                    <p:blipFill>
                      <a:blip r:embed="rId11"/>
                      <a:stretch>
                        <a:fillRect/>
                      </a:stretch>
                    </p:blipFill>
                    <p:spPr>
                      <a:xfrm>
                        <a:off x="1550979" y="4351757"/>
                        <a:ext cx="162655" cy="216002"/>
                      </a:xfrm>
                      <a:prstGeom prst="rect">
                        <a:avLst/>
                      </a:prstGeom>
                    </p:spPr>
                  </p:pic>
                </p:oleObj>
              </mc:Fallback>
            </mc:AlternateContent>
          </a:graphicData>
        </a:graphic>
      </p:graphicFrame>
      <p:graphicFrame>
        <p:nvGraphicFramePr>
          <p:cNvPr id="68" name="对象 67">
            <a:hlinkClick r:id="" action="ppaction://ole?verb="/>
          </p:cNvPr>
          <p:cNvGraphicFramePr>
            <a:graphicFrameLocks noChangeAspect="1"/>
          </p:cNvGraphicFramePr>
          <p:nvPr/>
        </p:nvGraphicFramePr>
        <p:xfrm>
          <a:off x="2446013" y="4313023"/>
          <a:ext cx="1263650" cy="295275"/>
        </p:xfrm>
        <a:graphic>
          <a:graphicData uri="http://schemas.openxmlformats.org/presentationml/2006/ole">
            <mc:AlternateContent xmlns:mc="http://schemas.openxmlformats.org/markup-compatibility/2006">
              <mc:Choice xmlns:v="urn:schemas-microsoft-com:vml" Requires="v">
                <p:oleObj spid="_x0000_s69" name="" r:id="rId12" imgW="977900" imgH="228600" progId="Equation.KSEE3">
                  <p:embed/>
                </p:oleObj>
              </mc:Choice>
              <mc:Fallback>
                <p:oleObj name="" r:id="rId12" imgW="977900" imgH="228600" progId="Equation.KSEE3">
                  <p:embed/>
                  <p:pic>
                    <p:nvPicPr>
                      <p:cNvPr id="0" name="图片 1027"/>
                      <p:cNvPicPr/>
                      <p:nvPr/>
                    </p:nvPicPr>
                    <p:blipFill>
                      <a:blip r:embed="rId6"/>
                      <a:stretch>
                        <a:fillRect/>
                      </a:stretch>
                    </p:blipFill>
                    <p:spPr>
                      <a:xfrm>
                        <a:off x="2446013" y="4313023"/>
                        <a:ext cx="1263650" cy="295275"/>
                      </a:xfrm>
                      <a:prstGeom prst="rect">
                        <a:avLst/>
                      </a:prstGeom>
                    </p:spPr>
                  </p:pic>
                </p:oleObj>
              </mc:Fallback>
            </mc:AlternateContent>
          </a:graphicData>
        </a:graphic>
      </p:graphicFrame>
      <p:pic>
        <p:nvPicPr>
          <p:cNvPr id="70" name="图片 69"/>
          <p:cNvPicPr>
            <a:picLocks noChangeAspect="1"/>
          </p:cNvPicPr>
          <p:nvPr/>
        </p:nvPicPr>
        <p:blipFill>
          <a:blip r:embed="rId13">
            <a:clrChange>
              <a:clrFrom>
                <a:srgbClr val="FFFFFF">
                  <a:alpha val="100000"/>
                </a:srgbClr>
              </a:clrFrom>
              <a:clrTo>
                <a:srgbClr val="FFFFFF">
                  <a:alpha val="100000"/>
                  <a:alpha val="0"/>
                </a:srgbClr>
              </a:clrTo>
            </a:clrChange>
          </a:blip>
          <a:stretch>
            <a:fillRect/>
          </a:stretch>
        </p:blipFill>
        <p:spPr>
          <a:xfrm>
            <a:off x="2065655" y="3023235"/>
            <a:ext cx="4485430" cy="1224009"/>
          </a:xfrm>
          <a:prstGeom prst="rect">
            <a:avLst/>
          </a:prstGeom>
        </p:spPr>
      </p:pic>
    </p:spTree>
    <p:custDataLst>
      <p:tags r:id="rId14"/>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一、向量组及其线性组合</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99974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２．线性组合与线性表出</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推论</a:t>
            </a:r>
            <a:r>
              <a:rPr sz="1400" dirty="0">
                <a:solidFill>
                  <a:schemeClr val="tx1">
                    <a:lumMod val="85000"/>
                    <a:lumOff val="15000"/>
                  </a:schemeClr>
                </a:solidFill>
                <a:latin typeface="宋体" panose="02010600030101010101" pitchFamily="2" charset="-122"/>
                <a:ea typeface="宋体" panose="02010600030101010101" pitchFamily="2" charset="-122"/>
              </a:rPr>
              <a:t>　向量  是向量组               线性组合的充分必要条件是矩阵               </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的秩等于矩阵                   的秩．</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定义４</a:t>
            </a:r>
            <a:r>
              <a:rPr sz="1400" dirty="0">
                <a:solidFill>
                  <a:schemeClr val="tx1">
                    <a:lumMod val="85000"/>
                    <a:lumOff val="15000"/>
                  </a:schemeClr>
                </a:solidFill>
                <a:latin typeface="宋体" panose="02010600030101010101" pitchFamily="2" charset="-122"/>
                <a:ea typeface="宋体" panose="02010600030101010101" pitchFamily="2" charset="-122"/>
              </a:rPr>
              <a:t>　设有两个向量组               及              ，若  组中的每个向量都可由向量组  线性表出，则称向量组  能由向量组  线性表出．若向量组  与向量组  能相互线性表出，则称向量组  与向量组  等价．</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定理２</a:t>
            </a:r>
            <a:r>
              <a:rPr sz="1400" dirty="0">
                <a:solidFill>
                  <a:schemeClr val="tx1">
                    <a:lumMod val="85000"/>
                    <a:lumOff val="15000"/>
                  </a:schemeClr>
                </a:solidFill>
                <a:latin typeface="宋体" panose="02010600030101010101" pitchFamily="2" charset="-122"/>
                <a:ea typeface="宋体" panose="02010600030101010101" pitchFamily="2" charset="-122"/>
              </a:rPr>
              <a:t>　设  维向量组               及  维向量组              ，依次构成矩阵组</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                及                 ，则向量组  能由向量组  线性表出的充分必要条件是</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28" name="对象 27">
            <a:hlinkClick r:id="" action="ppaction://ole?verb="/>
          </p:cNvPr>
          <p:cNvGraphicFramePr>
            <a:graphicFrameLocks noChangeAspect="1"/>
          </p:cNvGraphicFramePr>
          <p:nvPr/>
        </p:nvGraphicFramePr>
        <p:xfrm>
          <a:off x="2826378" y="1761593"/>
          <a:ext cx="1263650" cy="295275"/>
        </p:xfrm>
        <a:graphic>
          <a:graphicData uri="http://schemas.openxmlformats.org/presentationml/2006/ole">
            <mc:AlternateContent xmlns:mc="http://schemas.openxmlformats.org/markup-compatibility/2006">
              <mc:Choice xmlns:v="urn:schemas-microsoft-com:vml" Requires="v">
                <p:oleObj spid="_x0000_s29" name="" r:id="rId1" imgW="977900" imgH="228600" progId="Equation.KSEE3">
                  <p:embed/>
                </p:oleObj>
              </mc:Choice>
              <mc:Fallback>
                <p:oleObj name="" r:id="rId1" imgW="977900" imgH="228600" progId="Equation.KSEE3">
                  <p:embed/>
                  <p:pic>
                    <p:nvPicPr>
                      <p:cNvPr id="0" name="图片 1027"/>
                      <p:cNvPicPr/>
                      <p:nvPr/>
                    </p:nvPicPr>
                    <p:blipFill>
                      <a:blip r:embed="rId2"/>
                      <a:stretch>
                        <a:fillRect/>
                      </a:stretch>
                    </p:blipFill>
                    <p:spPr>
                      <a:xfrm>
                        <a:off x="2826378" y="1761593"/>
                        <a:ext cx="1263650" cy="295275"/>
                      </a:xfrm>
                      <a:prstGeom prst="rect">
                        <a:avLst/>
                      </a:prstGeom>
                    </p:spPr>
                  </p:pic>
                </p:oleObj>
              </mc:Fallback>
            </mc:AlternateContent>
          </a:graphicData>
        </a:graphic>
      </p:graphicFrame>
      <p:graphicFrame>
        <p:nvGraphicFramePr>
          <p:cNvPr id="66" name="对象 65">
            <a:hlinkClick r:id="" action="ppaction://ole?verb="/>
          </p:cNvPr>
          <p:cNvGraphicFramePr>
            <a:graphicFrameLocks noChangeAspect="1"/>
          </p:cNvGraphicFramePr>
          <p:nvPr/>
        </p:nvGraphicFramePr>
        <p:xfrm>
          <a:off x="1945314" y="1794612"/>
          <a:ext cx="162655" cy="216002"/>
        </p:xfrm>
        <a:graphic>
          <a:graphicData uri="http://schemas.openxmlformats.org/presentationml/2006/ole">
            <mc:AlternateContent xmlns:mc="http://schemas.openxmlformats.org/markup-compatibility/2006">
              <mc:Choice xmlns:v="urn:schemas-microsoft-com:vml" Requires="v">
                <p:oleObj spid="_x0000_s67" name="" r:id="rId3" imgW="152400" imgH="203200" progId="Equation.KSEE3">
                  <p:embed/>
                </p:oleObj>
              </mc:Choice>
              <mc:Fallback>
                <p:oleObj name="" r:id="rId3" imgW="152400" imgH="203200" progId="Equation.KSEE3">
                  <p:embed/>
                  <p:pic>
                    <p:nvPicPr>
                      <p:cNvPr id="0" name="图片 1027"/>
                      <p:cNvPicPr/>
                      <p:nvPr/>
                    </p:nvPicPr>
                    <p:blipFill>
                      <a:blip r:embed="rId4"/>
                      <a:stretch>
                        <a:fillRect/>
                      </a:stretch>
                    </p:blipFill>
                    <p:spPr>
                      <a:xfrm>
                        <a:off x="1945314" y="1794612"/>
                        <a:ext cx="162655" cy="216002"/>
                      </a:xfrm>
                      <a:prstGeom prst="rect">
                        <a:avLst/>
                      </a:prstGeom>
                    </p:spPr>
                  </p:pic>
                </p:oleObj>
              </mc:Fallback>
            </mc:AlternateContent>
          </a:graphicData>
        </a:graphic>
      </p:graphicFrame>
      <p:graphicFrame>
        <p:nvGraphicFramePr>
          <p:cNvPr id="68" name="对象 67">
            <a:hlinkClick r:id="" action="ppaction://ole?verb="/>
          </p:cNvPr>
          <p:cNvGraphicFramePr>
            <a:graphicFrameLocks noChangeAspect="1"/>
          </p:cNvGraphicFramePr>
          <p:nvPr/>
        </p:nvGraphicFramePr>
        <p:xfrm>
          <a:off x="2070728" y="2077823"/>
          <a:ext cx="1690370" cy="295275"/>
        </p:xfrm>
        <a:graphic>
          <a:graphicData uri="http://schemas.openxmlformats.org/presentationml/2006/ole">
            <mc:AlternateContent xmlns:mc="http://schemas.openxmlformats.org/markup-compatibility/2006">
              <mc:Choice xmlns:v="urn:schemas-microsoft-com:vml" Requires="v">
                <p:oleObj spid="_x0000_s69" name="" r:id="rId5" imgW="1308100" imgH="228600" progId="Equation.KSEE3">
                  <p:embed/>
                </p:oleObj>
              </mc:Choice>
              <mc:Fallback>
                <p:oleObj name="" r:id="rId5" imgW="1308100" imgH="228600" progId="Equation.KSEE3">
                  <p:embed/>
                  <p:pic>
                    <p:nvPicPr>
                      <p:cNvPr id="0" name="图片 1027"/>
                      <p:cNvPicPr/>
                      <p:nvPr/>
                    </p:nvPicPr>
                    <p:blipFill>
                      <a:blip r:embed="rId6"/>
                      <a:stretch>
                        <a:fillRect/>
                      </a:stretch>
                    </p:blipFill>
                    <p:spPr>
                      <a:xfrm>
                        <a:off x="2070728" y="2077823"/>
                        <a:ext cx="1690370" cy="295275"/>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6611613" y="1755878"/>
          <a:ext cx="1477010" cy="295275"/>
        </p:xfrm>
        <a:graphic>
          <a:graphicData uri="http://schemas.openxmlformats.org/presentationml/2006/ole">
            <mc:AlternateContent xmlns:mc="http://schemas.openxmlformats.org/markup-compatibility/2006">
              <mc:Choice xmlns:v="urn:schemas-microsoft-com:vml" Requires="v">
                <p:oleObj spid="_x0000_s3" name="" r:id="rId7" imgW="1143000" imgH="228600" progId="Equation.KSEE3">
                  <p:embed/>
                </p:oleObj>
              </mc:Choice>
              <mc:Fallback>
                <p:oleObj name="" r:id="rId7" imgW="1143000" imgH="228600" progId="Equation.KSEE3">
                  <p:embed/>
                  <p:pic>
                    <p:nvPicPr>
                      <p:cNvPr id="0" name="图片 1027"/>
                      <p:cNvPicPr/>
                      <p:nvPr/>
                    </p:nvPicPr>
                    <p:blipFill>
                      <a:blip r:embed="rId8"/>
                      <a:stretch>
                        <a:fillRect/>
                      </a:stretch>
                    </p:blipFill>
                    <p:spPr>
                      <a:xfrm>
                        <a:off x="6611613" y="1755878"/>
                        <a:ext cx="1477010" cy="295275"/>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3074663" y="2423898"/>
          <a:ext cx="1263650" cy="295275"/>
        </p:xfrm>
        <a:graphic>
          <a:graphicData uri="http://schemas.openxmlformats.org/presentationml/2006/ole">
            <mc:AlternateContent xmlns:mc="http://schemas.openxmlformats.org/markup-compatibility/2006">
              <mc:Choice xmlns:v="urn:schemas-microsoft-com:vml" Requires="v">
                <p:oleObj spid="_x0000_s5" name="" r:id="rId9" imgW="977900" imgH="228600" progId="Equation.KSEE3">
                  <p:embed/>
                </p:oleObj>
              </mc:Choice>
              <mc:Fallback>
                <p:oleObj name="" r:id="rId9" imgW="977900" imgH="228600" progId="Equation.KSEE3">
                  <p:embed/>
                  <p:pic>
                    <p:nvPicPr>
                      <p:cNvPr id="0" name="图片 1027"/>
                      <p:cNvPicPr/>
                      <p:nvPr/>
                    </p:nvPicPr>
                    <p:blipFill>
                      <a:blip r:embed="rId2"/>
                      <a:stretch>
                        <a:fillRect/>
                      </a:stretch>
                    </p:blipFill>
                    <p:spPr>
                      <a:xfrm>
                        <a:off x="3074663" y="2423898"/>
                        <a:ext cx="1263650" cy="295275"/>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4611046" y="2425168"/>
          <a:ext cx="1214755" cy="295275"/>
        </p:xfrm>
        <a:graphic>
          <a:graphicData uri="http://schemas.openxmlformats.org/presentationml/2006/ole">
            <mc:AlternateContent xmlns:mc="http://schemas.openxmlformats.org/markup-compatibility/2006">
              <mc:Choice xmlns:v="urn:schemas-microsoft-com:vml" Requires="v">
                <p:oleObj spid="_x0000_s7" name="" r:id="rId10" imgW="939800" imgH="228600" progId="Equation.KSEE3">
                  <p:embed/>
                </p:oleObj>
              </mc:Choice>
              <mc:Fallback>
                <p:oleObj name="" r:id="rId10" imgW="939800" imgH="228600" progId="Equation.KSEE3">
                  <p:embed/>
                  <p:pic>
                    <p:nvPicPr>
                      <p:cNvPr id="0" name="图片 1027"/>
                      <p:cNvPicPr/>
                      <p:nvPr/>
                    </p:nvPicPr>
                    <p:blipFill>
                      <a:blip r:embed="rId11"/>
                      <a:stretch>
                        <a:fillRect/>
                      </a:stretch>
                    </p:blipFill>
                    <p:spPr>
                      <a:xfrm>
                        <a:off x="4611046" y="2425168"/>
                        <a:ext cx="1214755" cy="295275"/>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6219825" y="2460625"/>
          <a:ext cx="152400" cy="165100"/>
        </p:xfrm>
        <a:graphic>
          <a:graphicData uri="http://schemas.openxmlformats.org/presentationml/2006/ole">
            <mc:AlternateContent xmlns:mc="http://schemas.openxmlformats.org/markup-compatibility/2006">
              <mc:Choice xmlns:v="urn:schemas-microsoft-com:vml" Requires="v">
                <p:oleObj spid="_x0000_s1025" name="" r:id="rId12" imgW="152400" imgH="165100" progId="Equation.KSEE3">
                  <p:embed/>
                </p:oleObj>
              </mc:Choice>
              <mc:Fallback>
                <p:oleObj name="" r:id="rId12" imgW="152400" imgH="165100" progId="Equation.KSEE3">
                  <p:embed/>
                  <p:pic>
                    <p:nvPicPr>
                      <p:cNvPr id="0" name="图片 1024"/>
                      <p:cNvPicPr/>
                      <p:nvPr/>
                    </p:nvPicPr>
                    <p:blipFill>
                      <a:blip r:embed="rId13"/>
                      <a:stretch>
                        <a:fillRect/>
                      </a:stretch>
                    </p:blipFill>
                    <p:spPr>
                      <a:xfrm>
                        <a:off x="6219825" y="2460625"/>
                        <a:ext cx="152400" cy="165100"/>
                      </a:xfrm>
                      <a:prstGeom prst="rect">
                        <a:avLst/>
                      </a:prstGeom>
                    </p:spPr>
                  </p:pic>
                </p:oleObj>
              </mc:Fallback>
            </mc:AlternateContent>
          </a:graphicData>
        </a:graphic>
      </p:graphicFrame>
      <p:graphicFrame>
        <p:nvGraphicFramePr>
          <p:cNvPr id="9" name="对象 8">
            <a:hlinkClick r:id="" action="ppaction://ole?verb="/>
          </p:cNvPr>
          <p:cNvGraphicFramePr>
            <a:graphicFrameLocks noChangeAspect="1"/>
          </p:cNvGraphicFramePr>
          <p:nvPr/>
        </p:nvGraphicFramePr>
        <p:xfrm>
          <a:off x="1557655" y="2776220"/>
          <a:ext cx="152400" cy="165100"/>
        </p:xfrm>
        <a:graphic>
          <a:graphicData uri="http://schemas.openxmlformats.org/presentationml/2006/ole">
            <mc:AlternateContent xmlns:mc="http://schemas.openxmlformats.org/markup-compatibility/2006">
              <mc:Choice xmlns:v="urn:schemas-microsoft-com:vml" Requires="v">
                <p:oleObj spid="_x0000_s10" name="" r:id="rId14" imgW="152400" imgH="165100" progId="Equation.KSEE3">
                  <p:embed/>
                </p:oleObj>
              </mc:Choice>
              <mc:Fallback>
                <p:oleObj name="" r:id="rId14" imgW="152400" imgH="165100" progId="Equation.KSEE3">
                  <p:embed/>
                  <p:pic>
                    <p:nvPicPr>
                      <p:cNvPr id="0" name="图片 1024"/>
                      <p:cNvPicPr/>
                      <p:nvPr/>
                    </p:nvPicPr>
                    <p:blipFill>
                      <a:blip r:embed="rId15"/>
                      <a:stretch>
                        <a:fillRect/>
                      </a:stretch>
                    </p:blipFill>
                    <p:spPr>
                      <a:xfrm>
                        <a:off x="1557655" y="2776220"/>
                        <a:ext cx="152400" cy="165100"/>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3528060" y="2776220"/>
          <a:ext cx="152400" cy="165100"/>
        </p:xfrm>
        <a:graphic>
          <a:graphicData uri="http://schemas.openxmlformats.org/presentationml/2006/ole">
            <mc:AlternateContent xmlns:mc="http://schemas.openxmlformats.org/markup-compatibility/2006">
              <mc:Choice xmlns:v="urn:schemas-microsoft-com:vml" Requires="v">
                <p:oleObj spid="_x0000_s12" name="" r:id="rId16" imgW="152400" imgH="165100" progId="Equation.KSEE3">
                  <p:embed/>
                </p:oleObj>
              </mc:Choice>
              <mc:Fallback>
                <p:oleObj name="" r:id="rId16" imgW="152400" imgH="165100" progId="Equation.KSEE3">
                  <p:embed/>
                  <p:pic>
                    <p:nvPicPr>
                      <p:cNvPr id="0" name="图片 1024"/>
                      <p:cNvPicPr/>
                      <p:nvPr/>
                    </p:nvPicPr>
                    <p:blipFill>
                      <a:blip r:embed="rId13"/>
                      <a:stretch>
                        <a:fillRect/>
                      </a:stretch>
                    </p:blipFill>
                    <p:spPr>
                      <a:xfrm>
                        <a:off x="3528060" y="2776220"/>
                        <a:ext cx="152400" cy="165100"/>
                      </a:xfrm>
                      <a:prstGeom prst="rect">
                        <a:avLst/>
                      </a:prstGeom>
                    </p:spPr>
                  </p:pic>
                </p:oleObj>
              </mc:Fallback>
            </mc:AlternateContent>
          </a:graphicData>
        </a:graphic>
      </p:graphicFrame>
      <p:graphicFrame>
        <p:nvGraphicFramePr>
          <p:cNvPr id="13" name="对象 12">
            <a:hlinkClick r:id="" action="ppaction://ole?verb="/>
          </p:cNvPr>
          <p:cNvGraphicFramePr>
            <a:graphicFrameLocks noChangeAspect="1"/>
          </p:cNvGraphicFramePr>
          <p:nvPr/>
        </p:nvGraphicFramePr>
        <p:xfrm>
          <a:off x="4610735" y="2776220"/>
          <a:ext cx="152400" cy="165100"/>
        </p:xfrm>
        <a:graphic>
          <a:graphicData uri="http://schemas.openxmlformats.org/presentationml/2006/ole">
            <mc:AlternateContent xmlns:mc="http://schemas.openxmlformats.org/markup-compatibility/2006">
              <mc:Choice xmlns:v="urn:schemas-microsoft-com:vml" Requires="v">
                <p:oleObj spid="_x0000_s14" name="" r:id="rId17" imgW="152400" imgH="165100" progId="Equation.KSEE3">
                  <p:embed/>
                </p:oleObj>
              </mc:Choice>
              <mc:Fallback>
                <p:oleObj name="" r:id="rId17" imgW="152400" imgH="165100" progId="Equation.KSEE3">
                  <p:embed/>
                  <p:pic>
                    <p:nvPicPr>
                      <p:cNvPr id="0" name="图片 1024"/>
                      <p:cNvPicPr/>
                      <p:nvPr/>
                    </p:nvPicPr>
                    <p:blipFill>
                      <a:blip r:embed="rId15"/>
                      <a:stretch>
                        <a:fillRect/>
                      </a:stretch>
                    </p:blipFill>
                    <p:spPr>
                      <a:xfrm>
                        <a:off x="4610735" y="2776220"/>
                        <a:ext cx="152400" cy="165100"/>
                      </a:xfrm>
                      <a:prstGeom prst="rect">
                        <a:avLst/>
                      </a:prstGeom>
                    </p:spPr>
                  </p:pic>
                </p:oleObj>
              </mc:Fallback>
            </mc:AlternateContent>
          </a:graphicData>
        </a:graphic>
      </p:graphicFrame>
      <p:graphicFrame>
        <p:nvGraphicFramePr>
          <p:cNvPr id="18" name="对象 17">
            <a:hlinkClick r:id="" action="ppaction://ole?verb="/>
          </p:cNvPr>
          <p:cNvGraphicFramePr>
            <a:graphicFrameLocks noChangeAspect="1"/>
          </p:cNvGraphicFramePr>
          <p:nvPr/>
        </p:nvGraphicFramePr>
        <p:xfrm>
          <a:off x="6442075" y="2776220"/>
          <a:ext cx="152400" cy="165100"/>
        </p:xfrm>
        <a:graphic>
          <a:graphicData uri="http://schemas.openxmlformats.org/presentationml/2006/ole">
            <mc:AlternateContent xmlns:mc="http://schemas.openxmlformats.org/markup-compatibility/2006">
              <mc:Choice xmlns:v="urn:schemas-microsoft-com:vml" Requires="v">
                <p:oleObj spid="_x0000_s19" name="" r:id="rId18" imgW="152400" imgH="165100" progId="Equation.KSEE3">
                  <p:embed/>
                </p:oleObj>
              </mc:Choice>
              <mc:Fallback>
                <p:oleObj name="" r:id="rId18" imgW="152400" imgH="165100" progId="Equation.KSEE3">
                  <p:embed/>
                  <p:pic>
                    <p:nvPicPr>
                      <p:cNvPr id="0" name="图片 1024"/>
                      <p:cNvPicPr/>
                      <p:nvPr/>
                    </p:nvPicPr>
                    <p:blipFill>
                      <a:blip r:embed="rId15"/>
                      <a:stretch>
                        <a:fillRect/>
                      </a:stretch>
                    </p:blipFill>
                    <p:spPr>
                      <a:xfrm>
                        <a:off x="6442075" y="2776220"/>
                        <a:ext cx="152400" cy="165100"/>
                      </a:xfrm>
                      <a:prstGeom prst="rect">
                        <a:avLst/>
                      </a:prstGeom>
                    </p:spPr>
                  </p:pic>
                </p:oleObj>
              </mc:Fallback>
            </mc:AlternateContent>
          </a:graphicData>
        </a:graphic>
      </p:graphicFrame>
      <p:graphicFrame>
        <p:nvGraphicFramePr>
          <p:cNvPr id="20" name="对象 19">
            <a:hlinkClick r:id="" action="ppaction://ole?verb="/>
          </p:cNvPr>
          <p:cNvGraphicFramePr>
            <a:graphicFrameLocks noChangeAspect="1"/>
          </p:cNvGraphicFramePr>
          <p:nvPr/>
        </p:nvGraphicFramePr>
        <p:xfrm>
          <a:off x="7322820" y="2776220"/>
          <a:ext cx="152400" cy="165100"/>
        </p:xfrm>
        <a:graphic>
          <a:graphicData uri="http://schemas.openxmlformats.org/presentationml/2006/ole">
            <mc:AlternateContent xmlns:mc="http://schemas.openxmlformats.org/markup-compatibility/2006">
              <mc:Choice xmlns:v="urn:schemas-microsoft-com:vml" Requires="v">
                <p:oleObj spid="_x0000_s21" name="" r:id="rId19" imgW="152400" imgH="165100" progId="Equation.KSEE3">
                  <p:embed/>
                </p:oleObj>
              </mc:Choice>
              <mc:Fallback>
                <p:oleObj name="" r:id="rId19" imgW="152400" imgH="165100" progId="Equation.KSEE3">
                  <p:embed/>
                  <p:pic>
                    <p:nvPicPr>
                      <p:cNvPr id="0" name="图片 1024"/>
                      <p:cNvPicPr/>
                      <p:nvPr/>
                    </p:nvPicPr>
                    <p:blipFill>
                      <a:blip r:embed="rId13"/>
                      <a:stretch>
                        <a:fillRect/>
                      </a:stretch>
                    </p:blipFill>
                    <p:spPr>
                      <a:xfrm>
                        <a:off x="7322820" y="2776220"/>
                        <a:ext cx="152400" cy="165100"/>
                      </a:xfrm>
                      <a:prstGeom prst="rect">
                        <a:avLst/>
                      </a:prstGeom>
                    </p:spPr>
                  </p:pic>
                </p:oleObj>
              </mc:Fallback>
            </mc:AlternateContent>
          </a:graphicData>
        </a:graphic>
      </p:graphicFrame>
      <p:graphicFrame>
        <p:nvGraphicFramePr>
          <p:cNvPr id="22" name="对象 21">
            <a:hlinkClick r:id="" action="ppaction://ole?verb="/>
          </p:cNvPr>
          <p:cNvGraphicFramePr>
            <a:graphicFrameLocks noChangeAspect="1"/>
          </p:cNvGraphicFramePr>
          <p:nvPr/>
        </p:nvGraphicFramePr>
        <p:xfrm>
          <a:off x="2622550" y="3091815"/>
          <a:ext cx="152400" cy="165100"/>
        </p:xfrm>
        <a:graphic>
          <a:graphicData uri="http://schemas.openxmlformats.org/presentationml/2006/ole">
            <mc:AlternateContent xmlns:mc="http://schemas.openxmlformats.org/markup-compatibility/2006">
              <mc:Choice xmlns:v="urn:schemas-microsoft-com:vml" Requires="v">
                <p:oleObj spid="_x0000_s23" name="" r:id="rId20" imgW="152400" imgH="165100" progId="Equation.KSEE3">
                  <p:embed/>
                </p:oleObj>
              </mc:Choice>
              <mc:Fallback>
                <p:oleObj name="" r:id="rId20" imgW="152400" imgH="165100" progId="Equation.KSEE3">
                  <p:embed/>
                  <p:pic>
                    <p:nvPicPr>
                      <p:cNvPr id="0" name="图片 1024"/>
                      <p:cNvPicPr/>
                      <p:nvPr/>
                    </p:nvPicPr>
                    <p:blipFill>
                      <a:blip r:embed="rId15"/>
                      <a:stretch>
                        <a:fillRect/>
                      </a:stretch>
                    </p:blipFill>
                    <p:spPr>
                      <a:xfrm>
                        <a:off x="2622550" y="3091815"/>
                        <a:ext cx="152400" cy="165100"/>
                      </a:xfrm>
                      <a:prstGeom prst="rect">
                        <a:avLst/>
                      </a:prstGeom>
                    </p:spPr>
                  </p:pic>
                </p:oleObj>
              </mc:Fallback>
            </mc:AlternateContent>
          </a:graphicData>
        </a:graphic>
      </p:graphicFrame>
      <p:graphicFrame>
        <p:nvGraphicFramePr>
          <p:cNvPr id="24" name="对象 23">
            <a:hlinkClick r:id="" action="ppaction://ole?verb="/>
          </p:cNvPr>
          <p:cNvGraphicFramePr>
            <a:graphicFrameLocks noChangeAspect="1"/>
          </p:cNvGraphicFramePr>
          <p:nvPr/>
        </p:nvGraphicFramePr>
        <p:xfrm>
          <a:off x="3528060" y="3091815"/>
          <a:ext cx="152400" cy="165100"/>
        </p:xfrm>
        <a:graphic>
          <a:graphicData uri="http://schemas.openxmlformats.org/presentationml/2006/ole">
            <mc:AlternateContent xmlns:mc="http://schemas.openxmlformats.org/markup-compatibility/2006">
              <mc:Choice xmlns:v="urn:schemas-microsoft-com:vml" Requires="v">
                <p:oleObj spid="_x0000_s25" name="" r:id="rId21" imgW="152400" imgH="165100" progId="Equation.KSEE3">
                  <p:embed/>
                </p:oleObj>
              </mc:Choice>
              <mc:Fallback>
                <p:oleObj name="" r:id="rId21" imgW="152400" imgH="165100" progId="Equation.KSEE3">
                  <p:embed/>
                  <p:pic>
                    <p:nvPicPr>
                      <p:cNvPr id="0" name="图片 1024"/>
                      <p:cNvPicPr/>
                      <p:nvPr/>
                    </p:nvPicPr>
                    <p:blipFill>
                      <a:blip r:embed="rId13"/>
                      <a:stretch>
                        <a:fillRect/>
                      </a:stretch>
                    </p:blipFill>
                    <p:spPr>
                      <a:xfrm>
                        <a:off x="3528060" y="3091815"/>
                        <a:ext cx="152400" cy="165100"/>
                      </a:xfrm>
                      <a:prstGeom prst="rect">
                        <a:avLst/>
                      </a:prstGeom>
                    </p:spPr>
                  </p:pic>
                </p:oleObj>
              </mc:Fallback>
            </mc:AlternateContent>
          </a:graphicData>
        </a:graphic>
      </p:graphicFrame>
      <p:graphicFrame>
        <p:nvGraphicFramePr>
          <p:cNvPr id="26" name="对象 25">
            <a:hlinkClick r:id="" action="ppaction://ole?verb="/>
          </p:cNvPr>
          <p:cNvGraphicFramePr>
            <a:graphicFrameLocks noChangeAspect="1"/>
          </p:cNvGraphicFramePr>
          <p:nvPr/>
        </p:nvGraphicFramePr>
        <p:xfrm>
          <a:off x="1924050" y="3435350"/>
          <a:ext cx="127000" cy="139700"/>
        </p:xfrm>
        <a:graphic>
          <a:graphicData uri="http://schemas.openxmlformats.org/presentationml/2006/ole">
            <mc:AlternateContent xmlns:mc="http://schemas.openxmlformats.org/markup-compatibility/2006">
              <mc:Choice xmlns:v="urn:schemas-microsoft-com:vml" Requires="v">
                <p:oleObj spid="_x0000_s27" name="" r:id="rId22" imgW="127000" imgH="139700" progId="Equation.KSEE3">
                  <p:embed/>
                </p:oleObj>
              </mc:Choice>
              <mc:Fallback>
                <p:oleObj name="" r:id="rId22" imgW="127000" imgH="139700" progId="Equation.KSEE3">
                  <p:embed/>
                  <p:pic>
                    <p:nvPicPr>
                      <p:cNvPr id="0" name="图片 1024"/>
                      <p:cNvPicPr/>
                      <p:nvPr/>
                    </p:nvPicPr>
                    <p:blipFill>
                      <a:blip r:embed="rId23"/>
                      <a:stretch>
                        <a:fillRect/>
                      </a:stretch>
                    </p:blipFill>
                    <p:spPr>
                      <a:xfrm>
                        <a:off x="1924050" y="3435350"/>
                        <a:ext cx="127000" cy="139700"/>
                      </a:xfrm>
                      <a:prstGeom prst="rect">
                        <a:avLst/>
                      </a:prstGeom>
                    </p:spPr>
                  </p:pic>
                </p:oleObj>
              </mc:Fallback>
            </mc:AlternateContent>
          </a:graphicData>
        </a:graphic>
      </p:graphicFrame>
      <p:graphicFrame>
        <p:nvGraphicFramePr>
          <p:cNvPr id="30" name="对象 29">
            <a:hlinkClick r:id="" action="ppaction://ole?verb="/>
          </p:cNvPr>
          <p:cNvGraphicFramePr>
            <a:graphicFrameLocks noChangeAspect="1"/>
          </p:cNvGraphicFramePr>
          <p:nvPr/>
        </p:nvGraphicFramePr>
        <p:xfrm>
          <a:off x="2861303" y="3358618"/>
          <a:ext cx="1263650" cy="295275"/>
        </p:xfrm>
        <a:graphic>
          <a:graphicData uri="http://schemas.openxmlformats.org/presentationml/2006/ole">
            <mc:AlternateContent xmlns:mc="http://schemas.openxmlformats.org/markup-compatibility/2006">
              <mc:Choice xmlns:v="urn:schemas-microsoft-com:vml" Requires="v">
                <p:oleObj spid="_x0000_s31" name="" r:id="rId24" imgW="977900" imgH="228600" progId="Equation.KSEE3">
                  <p:embed/>
                </p:oleObj>
              </mc:Choice>
              <mc:Fallback>
                <p:oleObj name="" r:id="rId24" imgW="977900" imgH="228600" progId="Equation.KSEE3">
                  <p:embed/>
                  <p:pic>
                    <p:nvPicPr>
                      <p:cNvPr id="0" name="图片 1027"/>
                      <p:cNvPicPr/>
                      <p:nvPr/>
                    </p:nvPicPr>
                    <p:blipFill>
                      <a:blip r:embed="rId2"/>
                      <a:stretch>
                        <a:fillRect/>
                      </a:stretch>
                    </p:blipFill>
                    <p:spPr>
                      <a:xfrm>
                        <a:off x="2861303" y="3358618"/>
                        <a:ext cx="1263650" cy="295275"/>
                      </a:xfrm>
                      <a:prstGeom prst="rect">
                        <a:avLst/>
                      </a:prstGeom>
                    </p:spPr>
                  </p:pic>
                </p:oleObj>
              </mc:Fallback>
            </mc:AlternateContent>
          </a:graphicData>
        </a:graphic>
      </p:graphicFrame>
      <p:graphicFrame>
        <p:nvGraphicFramePr>
          <p:cNvPr id="32" name="对象 31">
            <a:hlinkClick r:id="" action="ppaction://ole?verb="/>
          </p:cNvPr>
          <p:cNvGraphicFramePr>
            <a:graphicFrameLocks noChangeAspect="1"/>
          </p:cNvGraphicFramePr>
          <p:nvPr/>
        </p:nvGraphicFramePr>
        <p:xfrm>
          <a:off x="4313555" y="3435985"/>
          <a:ext cx="127000" cy="139700"/>
        </p:xfrm>
        <a:graphic>
          <a:graphicData uri="http://schemas.openxmlformats.org/presentationml/2006/ole">
            <mc:AlternateContent xmlns:mc="http://schemas.openxmlformats.org/markup-compatibility/2006">
              <mc:Choice xmlns:v="urn:schemas-microsoft-com:vml" Requires="v">
                <p:oleObj spid="_x0000_s33" name="" r:id="rId25" imgW="127000" imgH="139700" progId="Equation.KSEE3">
                  <p:embed/>
                </p:oleObj>
              </mc:Choice>
              <mc:Fallback>
                <p:oleObj name="" r:id="rId25" imgW="127000" imgH="139700" progId="Equation.KSEE3">
                  <p:embed/>
                  <p:pic>
                    <p:nvPicPr>
                      <p:cNvPr id="0" name="图片 1024"/>
                      <p:cNvPicPr/>
                      <p:nvPr/>
                    </p:nvPicPr>
                    <p:blipFill>
                      <a:blip r:embed="rId23"/>
                      <a:stretch>
                        <a:fillRect/>
                      </a:stretch>
                    </p:blipFill>
                    <p:spPr>
                      <a:xfrm>
                        <a:off x="4313555" y="3435985"/>
                        <a:ext cx="127000" cy="139700"/>
                      </a:xfrm>
                      <a:prstGeom prst="rect">
                        <a:avLst/>
                      </a:prstGeom>
                    </p:spPr>
                  </p:pic>
                </p:oleObj>
              </mc:Fallback>
            </mc:AlternateContent>
          </a:graphicData>
        </a:graphic>
      </p:graphicFrame>
      <p:graphicFrame>
        <p:nvGraphicFramePr>
          <p:cNvPr id="34" name="对象 33">
            <a:hlinkClick r:id="" action="ppaction://ole?verb="/>
          </p:cNvPr>
          <p:cNvGraphicFramePr>
            <a:graphicFrameLocks noChangeAspect="1"/>
          </p:cNvGraphicFramePr>
          <p:nvPr/>
        </p:nvGraphicFramePr>
        <p:xfrm>
          <a:off x="5228266" y="3359253"/>
          <a:ext cx="1214755" cy="295275"/>
        </p:xfrm>
        <a:graphic>
          <a:graphicData uri="http://schemas.openxmlformats.org/presentationml/2006/ole">
            <mc:AlternateContent xmlns:mc="http://schemas.openxmlformats.org/markup-compatibility/2006">
              <mc:Choice xmlns:v="urn:schemas-microsoft-com:vml" Requires="v">
                <p:oleObj spid="_x0000_s35" name="" r:id="rId26" imgW="939800" imgH="228600" progId="Equation.KSEE3">
                  <p:embed/>
                </p:oleObj>
              </mc:Choice>
              <mc:Fallback>
                <p:oleObj name="" r:id="rId26" imgW="939800" imgH="228600" progId="Equation.KSEE3">
                  <p:embed/>
                  <p:pic>
                    <p:nvPicPr>
                      <p:cNvPr id="0" name="图片 1027"/>
                      <p:cNvPicPr/>
                      <p:nvPr/>
                    </p:nvPicPr>
                    <p:blipFill>
                      <a:blip r:embed="rId11"/>
                      <a:stretch>
                        <a:fillRect/>
                      </a:stretch>
                    </p:blipFill>
                    <p:spPr>
                      <a:xfrm>
                        <a:off x="5228266" y="3359253"/>
                        <a:ext cx="1214755" cy="295275"/>
                      </a:xfrm>
                      <a:prstGeom prst="rect">
                        <a:avLst/>
                      </a:prstGeom>
                    </p:spPr>
                  </p:pic>
                </p:oleObj>
              </mc:Fallback>
            </mc:AlternateContent>
          </a:graphicData>
        </a:graphic>
      </p:graphicFrame>
      <p:graphicFrame>
        <p:nvGraphicFramePr>
          <p:cNvPr id="36" name="对象 35">
            <a:hlinkClick r:id="" action="ppaction://ole?verb="/>
          </p:cNvPr>
          <p:cNvGraphicFramePr>
            <a:graphicFrameLocks noChangeAspect="1"/>
          </p:cNvGraphicFramePr>
          <p:nvPr/>
        </p:nvGraphicFramePr>
        <p:xfrm>
          <a:off x="974718" y="3668498"/>
          <a:ext cx="1477010" cy="295275"/>
        </p:xfrm>
        <a:graphic>
          <a:graphicData uri="http://schemas.openxmlformats.org/presentationml/2006/ole">
            <mc:AlternateContent xmlns:mc="http://schemas.openxmlformats.org/markup-compatibility/2006">
              <mc:Choice xmlns:v="urn:schemas-microsoft-com:vml" Requires="v">
                <p:oleObj spid="_x0000_s37" name="" r:id="rId27" imgW="1143000" imgH="228600" progId="Equation.KSEE3">
                  <p:embed/>
                </p:oleObj>
              </mc:Choice>
              <mc:Fallback>
                <p:oleObj name="" r:id="rId27" imgW="1143000" imgH="228600" progId="Equation.KSEE3">
                  <p:embed/>
                  <p:pic>
                    <p:nvPicPr>
                      <p:cNvPr id="0" name="图片 1027"/>
                      <p:cNvPicPr/>
                      <p:nvPr/>
                    </p:nvPicPr>
                    <p:blipFill>
                      <a:blip r:embed="rId8"/>
                      <a:stretch>
                        <a:fillRect/>
                      </a:stretch>
                    </p:blipFill>
                    <p:spPr>
                      <a:xfrm>
                        <a:off x="974718" y="3668498"/>
                        <a:ext cx="1477010" cy="295275"/>
                      </a:xfrm>
                      <a:prstGeom prst="rect">
                        <a:avLst/>
                      </a:prstGeom>
                    </p:spPr>
                  </p:pic>
                </p:oleObj>
              </mc:Fallback>
            </mc:AlternateContent>
          </a:graphicData>
        </a:graphic>
      </p:graphicFrame>
      <p:graphicFrame>
        <p:nvGraphicFramePr>
          <p:cNvPr id="38" name="对象 37">
            <a:hlinkClick r:id="" action="ppaction://ole?verb="/>
          </p:cNvPr>
          <p:cNvGraphicFramePr>
            <a:graphicFrameLocks noChangeAspect="1"/>
          </p:cNvGraphicFramePr>
          <p:nvPr/>
        </p:nvGraphicFramePr>
        <p:xfrm>
          <a:off x="2672391" y="3668498"/>
          <a:ext cx="1428115" cy="295275"/>
        </p:xfrm>
        <a:graphic>
          <a:graphicData uri="http://schemas.openxmlformats.org/presentationml/2006/ole">
            <mc:AlternateContent xmlns:mc="http://schemas.openxmlformats.org/markup-compatibility/2006">
              <mc:Choice xmlns:v="urn:schemas-microsoft-com:vml" Requires="v">
                <p:oleObj spid="_x0000_s39" name="" r:id="rId28" imgW="1104900" imgH="228600" progId="Equation.KSEE3">
                  <p:embed/>
                </p:oleObj>
              </mc:Choice>
              <mc:Fallback>
                <p:oleObj name="" r:id="rId28" imgW="1104900" imgH="228600" progId="Equation.KSEE3">
                  <p:embed/>
                  <p:pic>
                    <p:nvPicPr>
                      <p:cNvPr id="0" name="图片 1027"/>
                      <p:cNvPicPr/>
                      <p:nvPr/>
                    </p:nvPicPr>
                    <p:blipFill>
                      <a:blip r:embed="rId29"/>
                      <a:stretch>
                        <a:fillRect/>
                      </a:stretch>
                    </p:blipFill>
                    <p:spPr>
                      <a:xfrm>
                        <a:off x="2672391" y="3668498"/>
                        <a:ext cx="1428115" cy="295275"/>
                      </a:xfrm>
                      <a:prstGeom prst="rect">
                        <a:avLst/>
                      </a:prstGeom>
                    </p:spPr>
                  </p:pic>
                </p:oleObj>
              </mc:Fallback>
            </mc:AlternateContent>
          </a:graphicData>
        </a:graphic>
      </p:graphicFrame>
      <p:graphicFrame>
        <p:nvGraphicFramePr>
          <p:cNvPr id="42" name="对象 41">
            <a:hlinkClick r:id="" action="ppaction://ole?verb="/>
          </p:cNvPr>
          <p:cNvGraphicFramePr>
            <a:graphicFrameLocks noChangeAspect="1"/>
          </p:cNvGraphicFramePr>
          <p:nvPr/>
        </p:nvGraphicFramePr>
        <p:xfrm>
          <a:off x="6219825" y="3733165"/>
          <a:ext cx="152400" cy="165100"/>
        </p:xfrm>
        <a:graphic>
          <a:graphicData uri="http://schemas.openxmlformats.org/presentationml/2006/ole">
            <mc:AlternateContent xmlns:mc="http://schemas.openxmlformats.org/markup-compatibility/2006">
              <mc:Choice xmlns:v="urn:schemas-microsoft-com:vml" Requires="v">
                <p:oleObj spid="_x0000_s43" name="" r:id="rId30" imgW="152400" imgH="165100" progId="Equation.KSEE3">
                  <p:embed/>
                </p:oleObj>
              </mc:Choice>
              <mc:Fallback>
                <p:oleObj name="" r:id="rId30" imgW="152400" imgH="165100" progId="Equation.KSEE3">
                  <p:embed/>
                  <p:pic>
                    <p:nvPicPr>
                      <p:cNvPr id="0" name="图片 1024"/>
                      <p:cNvPicPr/>
                      <p:nvPr/>
                    </p:nvPicPr>
                    <p:blipFill>
                      <a:blip r:embed="rId15"/>
                      <a:stretch>
                        <a:fillRect/>
                      </a:stretch>
                    </p:blipFill>
                    <p:spPr>
                      <a:xfrm>
                        <a:off x="6219825" y="3733165"/>
                        <a:ext cx="152400" cy="165100"/>
                      </a:xfrm>
                      <a:prstGeom prst="rect">
                        <a:avLst/>
                      </a:prstGeom>
                    </p:spPr>
                  </p:pic>
                </p:oleObj>
              </mc:Fallback>
            </mc:AlternateContent>
          </a:graphicData>
        </a:graphic>
      </p:graphicFrame>
      <p:graphicFrame>
        <p:nvGraphicFramePr>
          <p:cNvPr id="44" name="对象 43">
            <a:hlinkClick r:id="" action="ppaction://ole?verb="/>
          </p:cNvPr>
          <p:cNvGraphicFramePr>
            <a:graphicFrameLocks noChangeAspect="1"/>
          </p:cNvGraphicFramePr>
          <p:nvPr/>
        </p:nvGraphicFramePr>
        <p:xfrm>
          <a:off x="5141595" y="3733165"/>
          <a:ext cx="152400" cy="165100"/>
        </p:xfrm>
        <a:graphic>
          <a:graphicData uri="http://schemas.openxmlformats.org/presentationml/2006/ole">
            <mc:AlternateContent xmlns:mc="http://schemas.openxmlformats.org/markup-compatibility/2006">
              <mc:Choice xmlns:v="urn:schemas-microsoft-com:vml" Requires="v">
                <p:oleObj spid="_x0000_s45" name="" r:id="rId31" imgW="152400" imgH="165100" progId="Equation.KSEE3">
                  <p:embed/>
                </p:oleObj>
              </mc:Choice>
              <mc:Fallback>
                <p:oleObj name="" r:id="rId31" imgW="152400" imgH="165100" progId="Equation.KSEE3">
                  <p:embed/>
                  <p:pic>
                    <p:nvPicPr>
                      <p:cNvPr id="0" name="图片 1024"/>
                      <p:cNvPicPr/>
                      <p:nvPr/>
                    </p:nvPicPr>
                    <p:blipFill>
                      <a:blip r:embed="rId13"/>
                      <a:stretch>
                        <a:fillRect/>
                      </a:stretch>
                    </p:blipFill>
                    <p:spPr>
                      <a:xfrm>
                        <a:off x="5141595" y="3733165"/>
                        <a:ext cx="152400" cy="165100"/>
                      </a:xfrm>
                      <a:prstGeom prst="rect">
                        <a:avLst/>
                      </a:prstGeom>
                    </p:spPr>
                  </p:pic>
                </p:oleObj>
              </mc:Fallback>
            </mc:AlternateContent>
          </a:graphicData>
        </a:graphic>
      </p:graphicFrame>
      <p:graphicFrame>
        <p:nvGraphicFramePr>
          <p:cNvPr id="46" name="对象 45">
            <a:hlinkClick r:id="" action="ppaction://ole?verb="/>
          </p:cNvPr>
          <p:cNvGraphicFramePr>
            <a:graphicFrameLocks noChangeAspect="1"/>
          </p:cNvGraphicFramePr>
          <p:nvPr/>
        </p:nvGraphicFramePr>
        <p:xfrm>
          <a:off x="4046855" y="4075430"/>
          <a:ext cx="1130300" cy="215900"/>
        </p:xfrm>
        <a:graphic>
          <a:graphicData uri="http://schemas.openxmlformats.org/presentationml/2006/ole">
            <mc:AlternateContent xmlns:mc="http://schemas.openxmlformats.org/markup-compatibility/2006">
              <mc:Choice xmlns:v="urn:schemas-microsoft-com:vml" Requires="v">
                <p:oleObj spid="_x0000_s47" name="" r:id="rId32" imgW="1130300" imgH="215900" progId="Equation.KSEE3">
                  <p:embed/>
                </p:oleObj>
              </mc:Choice>
              <mc:Fallback>
                <p:oleObj name="" r:id="rId32" imgW="1130300" imgH="215900" progId="Equation.KSEE3">
                  <p:embed/>
                  <p:pic>
                    <p:nvPicPr>
                      <p:cNvPr id="0" name="图片 1024"/>
                      <p:cNvPicPr/>
                      <p:nvPr/>
                    </p:nvPicPr>
                    <p:blipFill>
                      <a:blip r:embed="rId33"/>
                      <a:stretch>
                        <a:fillRect/>
                      </a:stretch>
                    </p:blipFill>
                    <p:spPr>
                      <a:xfrm>
                        <a:off x="4046855" y="4075430"/>
                        <a:ext cx="1130300" cy="215900"/>
                      </a:xfrm>
                      <a:prstGeom prst="rect">
                        <a:avLst/>
                      </a:prstGeom>
                    </p:spPr>
                  </p:pic>
                </p:oleObj>
              </mc:Fallback>
            </mc:AlternateContent>
          </a:graphicData>
        </a:graphic>
      </p:graphicFrame>
    </p:spTree>
    <p:custDataLst>
      <p:tags r:id="rId34"/>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一、向量组及其线性组合</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170688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２．线性组合与线性表出</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推论</a:t>
            </a:r>
            <a:r>
              <a:rPr sz="1400" dirty="0">
                <a:solidFill>
                  <a:schemeClr val="tx1">
                    <a:lumMod val="85000"/>
                    <a:lumOff val="15000"/>
                  </a:schemeClr>
                </a:solidFill>
                <a:latin typeface="宋体" panose="02010600030101010101" pitchFamily="2" charset="-122"/>
                <a:ea typeface="宋体" panose="02010600030101010101" pitchFamily="2" charset="-122"/>
              </a:rPr>
              <a:t>　向量组               与向量组              等价的充分必要条件是</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                                                ．</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定理３</a:t>
            </a:r>
            <a:r>
              <a:rPr sz="1400" dirty="0">
                <a:solidFill>
                  <a:schemeClr val="tx1">
                    <a:lumMod val="85000"/>
                    <a:lumOff val="15000"/>
                  </a:schemeClr>
                </a:solidFill>
                <a:latin typeface="宋体" panose="02010600030101010101" pitchFamily="2" charset="-122"/>
                <a:ea typeface="宋体" panose="02010600030101010101" pitchFamily="2" charset="-122"/>
              </a:rPr>
              <a:t>　设  维向量组              及  维向量组               ，依次构成矩阵</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                 及                ，若向量组  能由向量组  线性表出，则         </a:t>
            </a:r>
            <a:r>
              <a:rPr lang="en-US" sz="1400" dirty="0">
                <a:solidFill>
                  <a:schemeClr val="tx1">
                    <a:lumMod val="85000"/>
                    <a:lumOff val="15000"/>
                  </a:schemeClr>
                </a:solidFill>
                <a:latin typeface="宋体" panose="02010600030101010101" pitchFamily="2" charset="-122"/>
                <a:ea typeface="宋体" panose="02010600030101010101" pitchFamily="2" charset="-122"/>
              </a:rPr>
              <a:t>.</a:t>
            </a:r>
            <a:endParaRPr lang="en-US"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26" name="对象 25">
            <a:hlinkClick r:id="" action="ppaction://ole?verb="/>
          </p:cNvPr>
          <p:cNvGraphicFramePr>
            <a:graphicFrameLocks noChangeAspect="1"/>
          </p:cNvGraphicFramePr>
          <p:nvPr/>
        </p:nvGraphicFramePr>
        <p:xfrm>
          <a:off x="1915160" y="2487930"/>
          <a:ext cx="127000" cy="139700"/>
        </p:xfrm>
        <a:graphic>
          <a:graphicData uri="http://schemas.openxmlformats.org/presentationml/2006/ole">
            <mc:AlternateContent xmlns:mc="http://schemas.openxmlformats.org/markup-compatibility/2006">
              <mc:Choice xmlns:v="urn:schemas-microsoft-com:vml" Requires="v">
                <p:oleObj spid="_x0000_s27" name="" r:id="rId1" imgW="127000" imgH="139700" progId="Equation.KSEE3">
                  <p:embed/>
                </p:oleObj>
              </mc:Choice>
              <mc:Fallback>
                <p:oleObj name="" r:id="rId1" imgW="127000" imgH="139700" progId="Equation.KSEE3">
                  <p:embed/>
                  <p:pic>
                    <p:nvPicPr>
                      <p:cNvPr id="0" name="图片 1024"/>
                      <p:cNvPicPr/>
                      <p:nvPr/>
                    </p:nvPicPr>
                    <p:blipFill>
                      <a:blip r:embed="rId2"/>
                      <a:stretch>
                        <a:fillRect/>
                      </a:stretch>
                    </p:blipFill>
                    <p:spPr>
                      <a:xfrm>
                        <a:off x="1915160" y="2487930"/>
                        <a:ext cx="127000" cy="139700"/>
                      </a:xfrm>
                      <a:prstGeom prst="rect">
                        <a:avLst/>
                      </a:prstGeom>
                    </p:spPr>
                  </p:pic>
                </p:oleObj>
              </mc:Fallback>
            </mc:AlternateContent>
          </a:graphicData>
        </a:graphic>
      </p:graphicFrame>
      <p:graphicFrame>
        <p:nvGraphicFramePr>
          <p:cNvPr id="30" name="对象 29">
            <a:hlinkClick r:id="" action="ppaction://ole?verb="/>
          </p:cNvPr>
          <p:cNvGraphicFramePr>
            <a:graphicFrameLocks noChangeAspect="1"/>
          </p:cNvGraphicFramePr>
          <p:nvPr/>
        </p:nvGraphicFramePr>
        <p:xfrm>
          <a:off x="2106923" y="1764768"/>
          <a:ext cx="1263650" cy="295275"/>
        </p:xfrm>
        <a:graphic>
          <a:graphicData uri="http://schemas.openxmlformats.org/presentationml/2006/ole">
            <mc:AlternateContent xmlns:mc="http://schemas.openxmlformats.org/markup-compatibility/2006">
              <mc:Choice xmlns:v="urn:schemas-microsoft-com:vml" Requires="v">
                <p:oleObj spid="_x0000_s31" name="" r:id="rId3" imgW="977900" imgH="228600" progId="Equation.KSEE3">
                  <p:embed/>
                </p:oleObj>
              </mc:Choice>
              <mc:Fallback>
                <p:oleObj name="" r:id="rId3" imgW="977900" imgH="228600" progId="Equation.KSEE3">
                  <p:embed/>
                  <p:pic>
                    <p:nvPicPr>
                      <p:cNvPr id="0" name="图片 1027"/>
                      <p:cNvPicPr/>
                      <p:nvPr/>
                    </p:nvPicPr>
                    <p:blipFill>
                      <a:blip r:embed="rId4"/>
                      <a:stretch>
                        <a:fillRect/>
                      </a:stretch>
                    </p:blipFill>
                    <p:spPr>
                      <a:xfrm>
                        <a:off x="2106923" y="1764768"/>
                        <a:ext cx="1263650" cy="295275"/>
                      </a:xfrm>
                      <a:prstGeom prst="rect">
                        <a:avLst/>
                      </a:prstGeom>
                    </p:spPr>
                  </p:pic>
                </p:oleObj>
              </mc:Fallback>
            </mc:AlternateContent>
          </a:graphicData>
        </a:graphic>
      </p:graphicFrame>
      <p:graphicFrame>
        <p:nvGraphicFramePr>
          <p:cNvPr id="32" name="对象 31">
            <a:hlinkClick r:id="" action="ppaction://ole?verb="/>
          </p:cNvPr>
          <p:cNvGraphicFramePr>
            <a:graphicFrameLocks noChangeAspect="1"/>
          </p:cNvGraphicFramePr>
          <p:nvPr/>
        </p:nvGraphicFramePr>
        <p:xfrm>
          <a:off x="4233545" y="2487930"/>
          <a:ext cx="127000" cy="139700"/>
        </p:xfrm>
        <a:graphic>
          <a:graphicData uri="http://schemas.openxmlformats.org/presentationml/2006/ole">
            <mc:AlternateContent xmlns:mc="http://schemas.openxmlformats.org/markup-compatibility/2006">
              <mc:Choice xmlns:v="urn:schemas-microsoft-com:vml" Requires="v">
                <p:oleObj spid="_x0000_s33" name="" r:id="rId5" imgW="127000" imgH="139700" progId="Equation.KSEE3">
                  <p:embed/>
                </p:oleObj>
              </mc:Choice>
              <mc:Fallback>
                <p:oleObj name="" r:id="rId5" imgW="127000" imgH="139700" progId="Equation.KSEE3">
                  <p:embed/>
                  <p:pic>
                    <p:nvPicPr>
                      <p:cNvPr id="0" name="图片 1024"/>
                      <p:cNvPicPr/>
                      <p:nvPr/>
                    </p:nvPicPr>
                    <p:blipFill>
                      <a:blip r:embed="rId2"/>
                      <a:stretch>
                        <a:fillRect/>
                      </a:stretch>
                    </p:blipFill>
                    <p:spPr>
                      <a:xfrm>
                        <a:off x="4233545" y="2487930"/>
                        <a:ext cx="127000" cy="139700"/>
                      </a:xfrm>
                      <a:prstGeom prst="rect">
                        <a:avLst/>
                      </a:prstGeom>
                    </p:spPr>
                  </p:pic>
                </p:oleObj>
              </mc:Fallback>
            </mc:AlternateContent>
          </a:graphicData>
        </a:graphic>
      </p:graphicFrame>
      <p:graphicFrame>
        <p:nvGraphicFramePr>
          <p:cNvPr id="34" name="对象 33">
            <a:hlinkClick r:id="" action="ppaction://ole?verb="/>
          </p:cNvPr>
          <p:cNvGraphicFramePr>
            <a:graphicFrameLocks noChangeAspect="1"/>
          </p:cNvGraphicFramePr>
          <p:nvPr/>
        </p:nvGraphicFramePr>
        <p:xfrm>
          <a:off x="4145591" y="1764768"/>
          <a:ext cx="1214755" cy="295275"/>
        </p:xfrm>
        <a:graphic>
          <a:graphicData uri="http://schemas.openxmlformats.org/presentationml/2006/ole">
            <mc:AlternateContent xmlns:mc="http://schemas.openxmlformats.org/markup-compatibility/2006">
              <mc:Choice xmlns:v="urn:schemas-microsoft-com:vml" Requires="v">
                <p:oleObj spid="_x0000_s35" name="" r:id="rId6" imgW="939800" imgH="228600" progId="Equation.KSEE3">
                  <p:embed/>
                </p:oleObj>
              </mc:Choice>
              <mc:Fallback>
                <p:oleObj name="" r:id="rId6" imgW="939800" imgH="228600" progId="Equation.KSEE3">
                  <p:embed/>
                  <p:pic>
                    <p:nvPicPr>
                      <p:cNvPr id="0" name="图片 1027"/>
                      <p:cNvPicPr/>
                      <p:nvPr/>
                    </p:nvPicPr>
                    <p:blipFill>
                      <a:blip r:embed="rId7"/>
                      <a:stretch>
                        <a:fillRect/>
                      </a:stretch>
                    </p:blipFill>
                    <p:spPr>
                      <a:xfrm>
                        <a:off x="4145591" y="1764768"/>
                        <a:ext cx="1214755" cy="295275"/>
                      </a:xfrm>
                      <a:prstGeom prst="rect">
                        <a:avLst/>
                      </a:prstGeom>
                    </p:spPr>
                  </p:pic>
                </p:oleObj>
              </mc:Fallback>
            </mc:AlternateContent>
          </a:graphicData>
        </a:graphic>
      </p:graphicFrame>
      <p:graphicFrame>
        <p:nvGraphicFramePr>
          <p:cNvPr id="36" name="对象 35">
            <a:hlinkClick r:id="" action="ppaction://ole?verb="/>
          </p:cNvPr>
          <p:cNvGraphicFramePr>
            <a:graphicFrameLocks noChangeAspect="1"/>
          </p:cNvGraphicFramePr>
          <p:nvPr/>
        </p:nvGraphicFramePr>
        <p:xfrm>
          <a:off x="1027423" y="2705838"/>
          <a:ext cx="1477010" cy="295275"/>
        </p:xfrm>
        <a:graphic>
          <a:graphicData uri="http://schemas.openxmlformats.org/presentationml/2006/ole">
            <mc:AlternateContent xmlns:mc="http://schemas.openxmlformats.org/markup-compatibility/2006">
              <mc:Choice xmlns:v="urn:schemas-microsoft-com:vml" Requires="v">
                <p:oleObj spid="_x0000_s37" name="" r:id="rId8" imgW="1143000" imgH="228600" progId="Equation.KSEE3">
                  <p:embed/>
                </p:oleObj>
              </mc:Choice>
              <mc:Fallback>
                <p:oleObj name="" r:id="rId8" imgW="1143000" imgH="228600" progId="Equation.KSEE3">
                  <p:embed/>
                  <p:pic>
                    <p:nvPicPr>
                      <p:cNvPr id="0" name="图片 1027"/>
                      <p:cNvPicPr/>
                      <p:nvPr/>
                    </p:nvPicPr>
                    <p:blipFill>
                      <a:blip r:embed="rId9"/>
                      <a:stretch>
                        <a:fillRect/>
                      </a:stretch>
                    </p:blipFill>
                    <p:spPr>
                      <a:xfrm>
                        <a:off x="1027423" y="2705838"/>
                        <a:ext cx="1477010" cy="295275"/>
                      </a:xfrm>
                      <a:prstGeom prst="rect">
                        <a:avLst/>
                      </a:prstGeom>
                    </p:spPr>
                  </p:pic>
                </p:oleObj>
              </mc:Fallback>
            </mc:AlternateContent>
          </a:graphicData>
        </a:graphic>
      </p:graphicFrame>
      <p:graphicFrame>
        <p:nvGraphicFramePr>
          <p:cNvPr id="38" name="对象 37">
            <a:hlinkClick r:id="" action="ppaction://ole?verb="/>
          </p:cNvPr>
          <p:cNvGraphicFramePr>
            <a:graphicFrameLocks noChangeAspect="1"/>
          </p:cNvGraphicFramePr>
          <p:nvPr/>
        </p:nvGraphicFramePr>
        <p:xfrm>
          <a:off x="2717476" y="2705838"/>
          <a:ext cx="1428115" cy="295275"/>
        </p:xfrm>
        <a:graphic>
          <a:graphicData uri="http://schemas.openxmlformats.org/presentationml/2006/ole">
            <mc:AlternateContent xmlns:mc="http://schemas.openxmlformats.org/markup-compatibility/2006">
              <mc:Choice xmlns:v="urn:schemas-microsoft-com:vml" Requires="v">
                <p:oleObj spid="_x0000_s39" name="" r:id="rId10" imgW="1104900" imgH="228600" progId="Equation.KSEE3">
                  <p:embed/>
                </p:oleObj>
              </mc:Choice>
              <mc:Fallback>
                <p:oleObj name="" r:id="rId10" imgW="1104900" imgH="228600" progId="Equation.KSEE3">
                  <p:embed/>
                  <p:pic>
                    <p:nvPicPr>
                      <p:cNvPr id="0" name="图片 1027"/>
                      <p:cNvPicPr/>
                      <p:nvPr/>
                    </p:nvPicPr>
                    <p:blipFill>
                      <a:blip r:embed="rId11"/>
                      <a:stretch>
                        <a:fillRect/>
                      </a:stretch>
                    </p:blipFill>
                    <p:spPr>
                      <a:xfrm>
                        <a:off x="2717476" y="2705838"/>
                        <a:ext cx="1428115" cy="295275"/>
                      </a:xfrm>
                      <a:prstGeom prst="rect">
                        <a:avLst/>
                      </a:prstGeom>
                    </p:spPr>
                  </p:pic>
                </p:oleObj>
              </mc:Fallback>
            </mc:AlternateContent>
          </a:graphicData>
        </a:graphic>
      </p:graphicFrame>
      <p:graphicFrame>
        <p:nvGraphicFramePr>
          <p:cNvPr id="42" name="对象 41">
            <a:hlinkClick r:id="" action="ppaction://ole?verb="/>
          </p:cNvPr>
          <p:cNvGraphicFramePr>
            <a:graphicFrameLocks noChangeAspect="1"/>
          </p:cNvGraphicFramePr>
          <p:nvPr/>
        </p:nvGraphicFramePr>
        <p:xfrm>
          <a:off x="6097905" y="2771140"/>
          <a:ext cx="152400" cy="165100"/>
        </p:xfrm>
        <a:graphic>
          <a:graphicData uri="http://schemas.openxmlformats.org/presentationml/2006/ole">
            <mc:AlternateContent xmlns:mc="http://schemas.openxmlformats.org/markup-compatibility/2006">
              <mc:Choice xmlns:v="urn:schemas-microsoft-com:vml" Requires="v">
                <p:oleObj spid="_x0000_s43" name="" r:id="rId12" imgW="152400" imgH="165100" progId="Equation.KSEE3">
                  <p:embed/>
                </p:oleObj>
              </mc:Choice>
              <mc:Fallback>
                <p:oleObj name="" r:id="rId12" imgW="152400" imgH="165100" progId="Equation.KSEE3">
                  <p:embed/>
                  <p:pic>
                    <p:nvPicPr>
                      <p:cNvPr id="0" name="图片 1024"/>
                      <p:cNvPicPr/>
                      <p:nvPr/>
                    </p:nvPicPr>
                    <p:blipFill>
                      <a:blip r:embed="rId13"/>
                      <a:stretch>
                        <a:fillRect/>
                      </a:stretch>
                    </p:blipFill>
                    <p:spPr>
                      <a:xfrm>
                        <a:off x="6097905" y="2771140"/>
                        <a:ext cx="152400" cy="165100"/>
                      </a:xfrm>
                      <a:prstGeom prst="rect">
                        <a:avLst/>
                      </a:prstGeom>
                    </p:spPr>
                  </p:pic>
                </p:oleObj>
              </mc:Fallback>
            </mc:AlternateContent>
          </a:graphicData>
        </a:graphic>
      </p:graphicFrame>
      <p:graphicFrame>
        <p:nvGraphicFramePr>
          <p:cNvPr id="44" name="对象 43">
            <a:hlinkClick r:id="" action="ppaction://ole?verb="/>
          </p:cNvPr>
          <p:cNvGraphicFramePr>
            <a:graphicFrameLocks noChangeAspect="1"/>
          </p:cNvGraphicFramePr>
          <p:nvPr/>
        </p:nvGraphicFramePr>
        <p:xfrm>
          <a:off x="5012055" y="2771140"/>
          <a:ext cx="152400" cy="165100"/>
        </p:xfrm>
        <a:graphic>
          <a:graphicData uri="http://schemas.openxmlformats.org/presentationml/2006/ole">
            <mc:AlternateContent xmlns:mc="http://schemas.openxmlformats.org/markup-compatibility/2006">
              <mc:Choice xmlns:v="urn:schemas-microsoft-com:vml" Requires="v">
                <p:oleObj spid="_x0000_s45" name="" r:id="rId14" imgW="152400" imgH="165100" progId="Equation.KSEE3">
                  <p:embed/>
                </p:oleObj>
              </mc:Choice>
              <mc:Fallback>
                <p:oleObj name="" r:id="rId14" imgW="152400" imgH="165100" progId="Equation.KSEE3">
                  <p:embed/>
                  <p:pic>
                    <p:nvPicPr>
                      <p:cNvPr id="0" name="图片 1024"/>
                      <p:cNvPicPr/>
                      <p:nvPr/>
                    </p:nvPicPr>
                    <p:blipFill>
                      <a:blip r:embed="rId15"/>
                      <a:stretch>
                        <a:fillRect/>
                      </a:stretch>
                    </p:blipFill>
                    <p:spPr>
                      <a:xfrm>
                        <a:off x="5012055" y="2771140"/>
                        <a:ext cx="152400" cy="165100"/>
                      </a:xfrm>
                      <a:prstGeom prst="rect">
                        <a:avLst/>
                      </a:prstGeom>
                    </p:spPr>
                  </p:pic>
                </p:oleObj>
              </mc:Fallback>
            </mc:AlternateContent>
          </a:graphicData>
        </a:graphic>
      </p:graphicFrame>
      <p:graphicFrame>
        <p:nvGraphicFramePr>
          <p:cNvPr id="46" name="对象 45">
            <a:hlinkClick r:id="" action="ppaction://ole?verb="/>
          </p:cNvPr>
          <p:cNvGraphicFramePr>
            <a:graphicFrameLocks noChangeAspect="1"/>
          </p:cNvGraphicFramePr>
          <p:nvPr/>
        </p:nvGraphicFramePr>
        <p:xfrm>
          <a:off x="3866515" y="2127885"/>
          <a:ext cx="1409700" cy="215900"/>
        </p:xfrm>
        <a:graphic>
          <a:graphicData uri="http://schemas.openxmlformats.org/presentationml/2006/ole">
            <mc:AlternateContent xmlns:mc="http://schemas.openxmlformats.org/markup-compatibility/2006">
              <mc:Choice xmlns:v="urn:schemas-microsoft-com:vml" Requires="v">
                <p:oleObj spid="_x0000_s47" name="" r:id="rId16" imgW="1409700" imgH="215900" progId="Equation.KSEE3">
                  <p:embed/>
                </p:oleObj>
              </mc:Choice>
              <mc:Fallback>
                <p:oleObj name="" r:id="rId16" imgW="1409700" imgH="215900" progId="Equation.KSEE3">
                  <p:embed/>
                  <p:pic>
                    <p:nvPicPr>
                      <p:cNvPr id="0" name="图片 1024"/>
                      <p:cNvPicPr/>
                      <p:nvPr/>
                    </p:nvPicPr>
                    <p:blipFill>
                      <a:blip r:embed="rId17"/>
                      <a:stretch>
                        <a:fillRect/>
                      </a:stretch>
                    </p:blipFill>
                    <p:spPr>
                      <a:xfrm>
                        <a:off x="3866515" y="2127885"/>
                        <a:ext cx="1409700" cy="215900"/>
                      </a:xfrm>
                      <a:prstGeom prst="rect">
                        <a:avLst/>
                      </a:prstGeom>
                    </p:spPr>
                  </p:pic>
                </p:oleObj>
              </mc:Fallback>
            </mc:AlternateContent>
          </a:graphicData>
        </a:graphic>
      </p:graphicFrame>
      <p:graphicFrame>
        <p:nvGraphicFramePr>
          <p:cNvPr id="15" name="对象 14">
            <a:hlinkClick r:id="" action="ppaction://ole?verb="/>
          </p:cNvPr>
          <p:cNvGraphicFramePr>
            <a:graphicFrameLocks noChangeAspect="1"/>
          </p:cNvGraphicFramePr>
          <p:nvPr/>
        </p:nvGraphicFramePr>
        <p:xfrm>
          <a:off x="2784468" y="2410563"/>
          <a:ext cx="1263650" cy="295275"/>
        </p:xfrm>
        <a:graphic>
          <a:graphicData uri="http://schemas.openxmlformats.org/presentationml/2006/ole">
            <mc:AlternateContent xmlns:mc="http://schemas.openxmlformats.org/markup-compatibility/2006">
              <mc:Choice xmlns:v="urn:schemas-microsoft-com:vml" Requires="v">
                <p:oleObj spid="_x0000_s16" name="" r:id="rId18" imgW="977900" imgH="228600" progId="Equation.KSEE3">
                  <p:embed/>
                </p:oleObj>
              </mc:Choice>
              <mc:Fallback>
                <p:oleObj name="" r:id="rId18" imgW="977900" imgH="228600" progId="Equation.KSEE3">
                  <p:embed/>
                  <p:pic>
                    <p:nvPicPr>
                      <p:cNvPr id="0" name="图片 1027"/>
                      <p:cNvPicPr/>
                      <p:nvPr/>
                    </p:nvPicPr>
                    <p:blipFill>
                      <a:blip r:embed="rId4"/>
                      <a:stretch>
                        <a:fillRect/>
                      </a:stretch>
                    </p:blipFill>
                    <p:spPr>
                      <a:xfrm>
                        <a:off x="2784468" y="2410563"/>
                        <a:ext cx="1263650" cy="295275"/>
                      </a:xfrm>
                      <a:prstGeom prst="rect">
                        <a:avLst/>
                      </a:prstGeom>
                    </p:spPr>
                  </p:pic>
                </p:oleObj>
              </mc:Fallback>
            </mc:AlternateContent>
          </a:graphicData>
        </a:graphic>
      </p:graphicFrame>
      <p:graphicFrame>
        <p:nvGraphicFramePr>
          <p:cNvPr id="17" name="对象 16">
            <a:hlinkClick r:id="" action="ppaction://ole?verb="/>
          </p:cNvPr>
          <p:cNvGraphicFramePr>
            <a:graphicFrameLocks noChangeAspect="1"/>
          </p:cNvGraphicFramePr>
          <p:nvPr/>
        </p:nvGraphicFramePr>
        <p:xfrm>
          <a:off x="5147621" y="2410563"/>
          <a:ext cx="1214755" cy="295275"/>
        </p:xfrm>
        <a:graphic>
          <a:graphicData uri="http://schemas.openxmlformats.org/presentationml/2006/ole">
            <mc:AlternateContent xmlns:mc="http://schemas.openxmlformats.org/markup-compatibility/2006">
              <mc:Choice xmlns:v="urn:schemas-microsoft-com:vml" Requires="v">
                <p:oleObj spid="_x0000_s40" name="" r:id="rId19" imgW="939800" imgH="228600" progId="Equation.KSEE3">
                  <p:embed/>
                </p:oleObj>
              </mc:Choice>
              <mc:Fallback>
                <p:oleObj name="" r:id="rId19" imgW="939800" imgH="228600" progId="Equation.KSEE3">
                  <p:embed/>
                  <p:pic>
                    <p:nvPicPr>
                      <p:cNvPr id="0" name="图片 1027"/>
                      <p:cNvPicPr/>
                      <p:nvPr/>
                    </p:nvPicPr>
                    <p:blipFill>
                      <a:blip r:embed="rId7"/>
                      <a:stretch>
                        <a:fillRect/>
                      </a:stretch>
                    </p:blipFill>
                    <p:spPr>
                      <a:xfrm>
                        <a:off x="5147621" y="2410563"/>
                        <a:ext cx="1214755" cy="295275"/>
                      </a:xfrm>
                      <a:prstGeom prst="rect">
                        <a:avLst/>
                      </a:prstGeom>
                    </p:spPr>
                  </p:pic>
                </p:oleObj>
              </mc:Fallback>
            </mc:AlternateContent>
          </a:graphicData>
        </a:graphic>
      </p:graphicFrame>
      <p:graphicFrame>
        <p:nvGraphicFramePr>
          <p:cNvPr id="41" name="对象 40">
            <a:hlinkClick r:id="" action="ppaction://ole?verb="/>
          </p:cNvPr>
          <p:cNvGraphicFramePr>
            <a:graphicFrameLocks noChangeAspect="1"/>
          </p:cNvGraphicFramePr>
          <p:nvPr/>
        </p:nvGraphicFramePr>
        <p:xfrm>
          <a:off x="7322185" y="2745740"/>
          <a:ext cx="800100" cy="215900"/>
        </p:xfrm>
        <a:graphic>
          <a:graphicData uri="http://schemas.openxmlformats.org/presentationml/2006/ole">
            <mc:AlternateContent xmlns:mc="http://schemas.openxmlformats.org/markup-compatibility/2006">
              <mc:Choice xmlns:v="urn:schemas-microsoft-com:vml" Requires="v">
                <p:oleObj spid="_x0000_s48" name="" r:id="rId20" imgW="800100" imgH="215900" progId="Equation.KSEE3">
                  <p:embed/>
                </p:oleObj>
              </mc:Choice>
              <mc:Fallback>
                <p:oleObj name="" r:id="rId20" imgW="800100" imgH="215900" progId="Equation.KSEE3">
                  <p:embed/>
                  <p:pic>
                    <p:nvPicPr>
                      <p:cNvPr id="0" name="图片 1024"/>
                      <p:cNvPicPr/>
                      <p:nvPr/>
                    </p:nvPicPr>
                    <p:blipFill>
                      <a:blip r:embed="rId21"/>
                      <a:stretch>
                        <a:fillRect/>
                      </a:stretch>
                    </p:blipFill>
                    <p:spPr>
                      <a:xfrm>
                        <a:off x="7322185" y="2745740"/>
                        <a:ext cx="800100" cy="215900"/>
                      </a:xfrm>
                      <a:prstGeom prst="rect">
                        <a:avLst/>
                      </a:prstGeom>
                    </p:spPr>
                  </p:pic>
                </p:oleObj>
              </mc:Fallback>
            </mc:AlternateContent>
          </a:graphicData>
        </a:graphic>
      </p:graphicFrame>
    </p:spTree>
    <p:custDataLst>
      <p:tags r:id="rId22"/>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二、向量组的线性相关性</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030095"/>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１．线性相关与线性无关</a:t>
            </a:r>
            <a:endParaRPr sz="1400" dirty="0">
              <a:solidFill>
                <a:schemeClr val="tx1">
                  <a:lumMod val="85000"/>
                  <a:lumOff val="15000"/>
                </a:schemeClr>
              </a:solidFill>
              <a:latin typeface="楷体_GB2312" panose="02010609030101010101" charset="-122"/>
              <a:ea typeface="楷体_GB2312" panose="02010609030101010101"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定义５</a:t>
            </a:r>
            <a:r>
              <a:rPr sz="1400" dirty="0">
                <a:solidFill>
                  <a:schemeClr val="tx1">
                    <a:lumMod val="85000"/>
                    <a:lumOff val="15000"/>
                  </a:schemeClr>
                </a:solidFill>
                <a:latin typeface="宋体" panose="02010600030101010101" pitchFamily="2" charset="-122"/>
                <a:ea typeface="宋体" panose="02010600030101010101" pitchFamily="2" charset="-122"/>
              </a:rPr>
              <a:t>　给定向量组               ，如果存在不全为零的数          ，使</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则称向量组  线性相关，否则称向量组  线性无关（或线性独立）．换言之，当且仅当</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             时，上式才能成立，则称向量组  线性无关．</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26" name="对象 25">
            <a:hlinkClick r:id="" action="ppaction://ole?verb="/>
          </p:cNvPr>
          <p:cNvGraphicFramePr>
            <a:graphicFrameLocks noChangeAspect="1"/>
          </p:cNvGraphicFramePr>
          <p:nvPr/>
        </p:nvGraphicFramePr>
        <p:xfrm>
          <a:off x="1035685" y="2749550"/>
          <a:ext cx="1117600" cy="228600"/>
        </p:xfrm>
        <a:graphic>
          <a:graphicData uri="http://schemas.openxmlformats.org/presentationml/2006/ole">
            <mc:AlternateContent xmlns:mc="http://schemas.openxmlformats.org/markup-compatibility/2006">
              <mc:Choice xmlns:v="urn:schemas-microsoft-com:vml" Requires="v">
                <p:oleObj spid="_x0000_s27" name="" r:id="rId1" imgW="1117600" imgH="228600" progId="Equation.KSEE3">
                  <p:embed/>
                </p:oleObj>
              </mc:Choice>
              <mc:Fallback>
                <p:oleObj name="" r:id="rId1" imgW="1117600" imgH="228600" progId="Equation.KSEE3">
                  <p:embed/>
                  <p:pic>
                    <p:nvPicPr>
                      <p:cNvPr id="0" name="图片 1024"/>
                      <p:cNvPicPr/>
                      <p:nvPr/>
                    </p:nvPicPr>
                    <p:blipFill>
                      <a:blip r:embed="rId2"/>
                      <a:stretch>
                        <a:fillRect/>
                      </a:stretch>
                    </p:blipFill>
                    <p:spPr>
                      <a:xfrm>
                        <a:off x="1035685" y="2749550"/>
                        <a:ext cx="1117600" cy="228600"/>
                      </a:xfrm>
                      <a:prstGeom prst="rect">
                        <a:avLst/>
                      </a:prstGeom>
                    </p:spPr>
                  </p:pic>
                </p:oleObj>
              </mc:Fallback>
            </mc:AlternateContent>
          </a:graphicData>
        </a:graphic>
      </p:graphicFrame>
      <p:graphicFrame>
        <p:nvGraphicFramePr>
          <p:cNvPr id="30" name="对象 29">
            <a:hlinkClick r:id="" action="ppaction://ole?verb="/>
          </p:cNvPr>
          <p:cNvGraphicFramePr>
            <a:graphicFrameLocks noChangeAspect="1"/>
          </p:cNvGraphicFramePr>
          <p:nvPr/>
        </p:nvGraphicFramePr>
        <p:xfrm>
          <a:off x="2654293" y="1774928"/>
          <a:ext cx="1263650" cy="295275"/>
        </p:xfrm>
        <a:graphic>
          <a:graphicData uri="http://schemas.openxmlformats.org/presentationml/2006/ole">
            <mc:AlternateContent xmlns:mc="http://schemas.openxmlformats.org/markup-compatibility/2006">
              <mc:Choice xmlns:v="urn:schemas-microsoft-com:vml" Requires="v">
                <p:oleObj spid="_x0000_s31" name="" r:id="rId3" imgW="977900" imgH="228600" progId="Equation.KSEE3">
                  <p:embed/>
                </p:oleObj>
              </mc:Choice>
              <mc:Fallback>
                <p:oleObj name="" r:id="rId3" imgW="977900" imgH="228600" progId="Equation.KSEE3">
                  <p:embed/>
                  <p:pic>
                    <p:nvPicPr>
                      <p:cNvPr id="0" name="图片 1027"/>
                      <p:cNvPicPr/>
                      <p:nvPr/>
                    </p:nvPicPr>
                    <p:blipFill>
                      <a:blip r:embed="rId4"/>
                      <a:stretch>
                        <a:fillRect/>
                      </a:stretch>
                    </p:blipFill>
                    <p:spPr>
                      <a:xfrm>
                        <a:off x="2654293" y="1774928"/>
                        <a:ext cx="1263650" cy="295275"/>
                      </a:xfrm>
                      <a:prstGeom prst="rect">
                        <a:avLst/>
                      </a:prstGeom>
                    </p:spPr>
                  </p:pic>
                </p:oleObj>
              </mc:Fallback>
            </mc:AlternateContent>
          </a:graphicData>
        </a:graphic>
      </p:graphicFrame>
      <p:graphicFrame>
        <p:nvGraphicFramePr>
          <p:cNvPr id="34" name="对象 33">
            <a:hlinkClick r:id="" action="ppaction://ole?verb="/>
          </p:cNvPr>
          <p:cNvGraphicFramePr>
            <a:graphicFrameLocks noChangeAspect="1"/>
          </p:cNvGraphicFramePr>
          <p:nvPr/>
        </p:nvGraphicFramePr>
        <p:xfrm>
          <a:off x="3327076" y="2084173"/>
          <a:ext cx="2150745" cy="295275"/>
        </p:xfrm>
        <a:graphic>
          <a:graphicData uri="http://schemas.openxmlformats.org/presentationml/2006/ole">
            <mc:AlternateContent xmlns:mc="http://schemas.openxmlformats.org/markup-compatibility/2006">
              <mc:Choice xmlns:v="urn:schemas-microsoft-com:vml" Requires="v">
                <p:oleObj spid="_x0000_s35" name="" r:id="rId5" imgW="1663700" imgH="228600" progId="Equation.KSEE3">
                  <p:embed/>
                </p:oleObj>
              </mc:Choice>
              <mc:Fallback>
                <p:oleObj name="" r:id="rId5" imgW="1663700" imgH="228600" progId="Equation.KSEE3">
                  <p:embed/>
                  <p:pic>
                    <p:nvPicPr>
                      <p:cNvPr id="0" name="图片 1027"/>
                      <p:cNvPicPr/>
                      <p:nvPr/>
                    </p:nvPicPr>
                    <p:blipFill>
                      <a:blip r:embed="rId6"/>
                      <a:stretch>
                        <a:fillRect/>
                      </a:stretch>
                    </p:blipFill>
                    <p:spPr>
                      <a:xfrm>
                        <a:off x="3327076" y="2084173"/>
                        <a:ext cx="2150745" cy="295275"/>
                      </a:xfrm>
                      <a:prstGeom prst="rect">
                        <a:avLst/>
                      </a:prstGeom>
                    </p:spPr>
                  </p:pic>
                </p:oleObj>
              </mc:Fallback>
            </mc:AlternateContent>
          </a:graphicData>
        </a:graphic>
      </p:graphicFrame>
      <p:graphicFrame>
        <p:nvGraphicFramePr>
          <p:cNvPr id="42" name="对象 41">
            <a:hlinkClick r:id="" action="ppaction://ole?verb="/>
          </p:cNvPr>
          <p:cNvGraphicFramePr>
            <a:graphicFrameLocks noChangeAspect="1"/>
          </p:cNvGraphicFramePr>
          <p:nvPr/>
        </p:nvGraphicFramePr>
        <p:xfrm>
          <a:off x="1922145" y="2461260"/>
          <a:ext cx="152400" cy="165100"/>
        </p:xfrm>
        <a:graphic>
          <a:graphicData uri="http://schemas.openxmlformats.org/presentationml/2006/ole">
            <mc:AlternateContent xmlns:mc="http://schemas.openxmlformats.org/markup-compatibility/2006">
              <mc:Choice xmlns:v="urn:schemas-microsoft-com:vml" Requires="v">
                <p:oleObj spid="_x0000_s43" name="" r:id="rId7" imgW="152400" imgH="165100" progId="Equation.KSEE3">
                  <p:embed/>
                </p:oleObj>
              </mc:Choice>
              <mc:Fallback>
                <p:oleObj name="" r:id="rId7" imgW="152400" imgH="165100" progId="Equation.KSEE3">
                  <p:embed/>
                  <p:pic>
                    <p:nvPicPr>
                      <p:cNvPr id="0" name="图片 1024"/>
                      <p:cNvPicPr/>
                      <p:nvPr/>
                    </p:nvPicPr>
                    <p:blipFill>
                      <a:blip r:embed="rId8"/>
                      <a:stretch>
                        <a:fillRect/>
                      </a:stretch>
                    </p:blipFill>
                    <p:spPr>
                      <a:xfrm>
                        <a:off x="1922145" y="2461260"/>
                        <a:ext cx="152400" cy="165100"/>
                      </a:xfrm>
                      <a:prstGeom prst="rect">
                        <a:avLst/>
                      </a:prstGeom>
                    </p:spPr>
                  </p:pic>
                </p:oleObj>
              </mc:Fallback>
            </mc:AlternateContent>
          </a:graphicData>
        </a:graphic>
      </p:graphicFrame>
      <p:graphicFrame>
        <p:nvGraphicFramePr>
          <p:cNvPr id="15" name="对象 14">
            <a:hlinkClick r:id="" action="ppaction://ole?verb="/>
          </p:cNvPr>
          <p:cNvGraphicFramePr>
            <a:graphicFrameLocks noChangeAspect="1"/>
          </p:cNvGraphicFramePr>
          <p:nvPr/>
        </p:nvGraphicFramePr>
        <p:xfrm>
          <a:off x="5952483" y="1796518"/>
          <a:ext cx="784728" cy="252002"/>
        </p:xfrm>
        <a:graphic>
          <a:graphicData uri="http://schemas.openxmlformats.org/presentationml/2006/ole">
            <mc:AlternateContent xmlns:mc="http://schemas.openxmlformats.org/markup-compatibility/2006">
              <mc:Choice xmlns:v="urn:schemas-microsoft-com:vml" Requires="v">
                <p:oleObj spid="_x0000_s16" name="" r:id="rId9" imgW="711200" imgH="228600" progId="Equation.KSEE3">
                  <p:embed/>
                </p:oleObj>
              </mc:Choice>
              <mc:Fallback>
                <p:oleObj name="" r:id="rId9" imgW="711200" imgH="228600" progId="Equation.KSEE3">
                  <p:embed/>
                  <p:pic>
                    <p:nvPicPr>
                      <p:cNvPr id="0" name="图片 1027"/>
                      <p:cNvPicPr/>
                      <p:nvPr/>
                    </p:nvPicPr>
                    <p:blipFill>
                      <a:blip r:embed="rId10"/>
                      <a:stretch>
                        <a:fillRect/>
                      </a:stretch>
                    </p:blipFill>
                    <p:spPr>
                      <a:xfrm>
                        <a:off x="5952483" y="1796518"/>
                        <a:ext cx="784728" cy="252002"/>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4076700" y="2461260"/>
          <a:ext cx="152400" cy="165100"/>
        </p:xfrm>
        <a:graphic>
          <a:graphicData uri="http://schemas.openxmlformats.org/presentationml/2006/ole">
            <mc:AlternateContent xmlns:mc="http://schemas.openxmlformats.org/markup-compatibility/2006">
              <mc:Choice xmlns:v="urn:schemas-microsoft-com:vml" Requires="v">
                <p:oleObj spid="_x0000_s3" name="" r:id="rId11" imgW="152400" imgH="165100" progId="Equation.KSEE3">
                  <p:embed/>
                </p:oleObj>
              </mc:Choice>
              <mc:Fallback>
                <p:oleObj name="" r:id="rId11" imgW="152400" imgH="165100" progId="Equation.KSEE3">
                  <p:embed/>
                  <p:pic>
                    <p:nvPicPr>
                      <p:cNvPr id="0" name="图片 1024"/>
                      <p:cNvPicPr/>
                      <p:nvPr/>
                    </p:nvPicPr>
                    <p:blipFill>
                      <a:blip r:embed="rId8"/>
                      <a:stretch>
                        <a:fillRect/>
                      </a:stretch>
                    </p:blipFill>
                    <p:spPr>
                      <a:xfrm>
                        <a:off x="4076700" y="2461260"/>
                        <a:ext cx="152400" cy="165100"/>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4660265" y="2781300"/>
          <a:ext cx="152400" cy="165100"/>
        </p:xfrm>
        <a:graphic>
          <a:graphicData uri="http://schemas.openxmlformats.org/presentationml/2006/ole">
            <mc:AlternateContent xmlns:mc="http://schemas.openxmlformats.org/markup-compatibility/2006">
              <mc:Choice xmlns:v="urn:schemas-microsoft-com:vml" Requires="v">
                <p:oleObj spid="_x0000_s5" name="" r:id="rId12" imgW="152400" imgH="165100" progId="Equation.KSEE3">
                  <p:embed/>
                </p:oleObj>
              </mc:Choice>
              <mc:Fallback>
                <p:oleObj name="" r:id="rId12" imgW="152400" imgH="165100" progId="Equation.KSEE3">
                  <p:embed/>
                  <p:pic>
                    <p:nvPicPr>
                      <p:cNvPr id="0" name="图片 1024"/>
                      <p:cNvPicPr/>
                      <p:nvPr/>
                    </p:nvPicPr>
                    <p:blipFill>
                      <a:blip r:embed="rId8"/>
                      <a:stretch>
                        <a:fillRect/>
                      </a:stretch>
                    </p:blipFill>
                    <p:spPr>
                      <a:xfrm>
                        <a:off x="4660265" y="2781300"/>
                        <a:ext cx="152400" cy="165100"/>
                      </a:xfrm>
                      <a:prstGeom prst="rect">
                        <a:avLst/>
                      </a:prstGeom>
                    </p:spPr>
                  </p:pic>
                </p:oleObj>
              </mc:Fallback>
            </mc:AlternateContent>
          </a:graphicData>
        </a:graphic>
      </p:graphicFrame>
    </p:spTree>
    <p:custDataLst>
      <p:tags r:id="rId13"/>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二、向量组的线性相关性</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3322955"/>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１．线性相关与线性无关</a:t>
            </a:r>
            <a:endParaRPr sz="1400" dirty="0">
              <a:solidFill>
                <a:schemeClr val="tx1">
                  <a:lumMod val="85000"/>
                  <a:lumOff val="15000"/>
                </a:schemeClr>
              </a:solidFill>
              <a:latin typeface="楷体_GB2312" panose="02010609030101010101" charset="-122"/>
              <a:ea typeface="楷体_GB2312" panose="02010609030101010101"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当     时，即向量组  只含有一个向量，显然一个零向量线性相关，一个非零向量必线性无关．</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当     时，即向量组  只含有两个向量  ， ，则至少有一个零向量的向量组  ， 线性相关．一般情况下，向量组  ， 线性相关的充分必要条件是  ， 的对应分量成比例，其几何意义是两向量共线．</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当     时，向量组  ， ， 线性相关的几何意义是三向量共面．</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当     时，读者可自行证明：</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（１）含有零向量的向量组必线性相关；</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（２）若向量组的一个部分向量组线性相关，则整个向量组必线性相关．</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26" name="对象 25">
            <a:hlinkClick r:id="" action="ppaction://ole?verb="/>
          </p:cNvPr>
          <p:cNvGraphicFramePr>
            <a:graphicFrameLocks noChangeAspect="1"/>
          </p:cNvGraphicFramePr>
          <p:nvPr/>
        </p:nvGraphicFramePr>
        <p:xfrm>
          <a:off x="1183005" y="1827848"/>
          <a:ext cx="355600" cy="177165"/>
        </p:xfrm>
        <a:graphic>
          <a:graphicData uri="http://schemas.openxmlformats.org/presentationml/2006/ole">
            <mc:AlternateContent xmlns:mc="http://schemas.openxmlformats.org/markup-compatibility/2006">
              <mc:Choice xmlns:v="urn:schemas-microsoft-com:vml" Requires="v">
                <p:oleObj spid="_x0000_s27" name="" r:id="rId1" imgW="355600" imgH="177165" progId="Equation.KSEE3">
                  <p:embed/>
                </p:oleObj>
              </mc:Choice>
              <mc:Fallback>
                <p:oleObj name="" r:id="rId1" imgW="355600" imgH="177165" progId="Equation.KSEE3">
                  <p:embed/>
                  <p:pic>
                    <p:nvPicPr>
                      <p:cNvPr id="0" name="图片 1024"/>
                      <p:cNvPicPr/>
                      <p:nvPr/>
                    </p:nvPicPr>
                    <p:blipFill>
                      <a:blip r:embed="rId2"/>
                      <a:stretch>
                        <a:fillRect/>
                      </a:stretch>
                    </p:blipFill>
                    <p:spPr>
                      <a:xfrm>
                        <a:off x="1183005" y="1827848"/>
                        <a:ext cx="355600" cy="177165"/>
                      </a:xfrm>
                      <a:prstGeom prst="rect">
                        <a:avLst/>
                      </a:prstGeom>
                    </p:spPr>
                  </p:pic>
                </p:oleObj>
              </mc:Fallback>
            </mc:AlternateContent>
          </a:graphicData>
        </a:graphic>
      </p:graphicFrame>
      <p:graphicFrame>
        <p:nvGraphicFramePr>
          <p:cNvPr id="32" name="对象 31">
            <a:hlinkClick r:id="" action="ppaction://ole?verb="/>
          </p:cNvPr>
          <p:cNvGraphicFramePr>
            <a:graphicFrameLocks noChangeAspect="1"/>
          </p:cNvGraphicFramePr>
          <p:nvPr/>
        </p:nvGraphicFramePr>
        <p:xfrm>
          <a:off x="4216718" y="2442845"/>
          <a:ext cx="177165" cy="215900"/>
        </p:xfrm>
        <a:graphic>
          <a:graphicData uri="http://schemas.openxmlformats.org/presentationml/2006/ole">
            <mc:AlternateContent xmlns:mc="http://schemas.openxmlformats.org/markup-compatibility/2006">
              <mc:Choice xmlns:v="urn:schemas-microsoft-com:vml" Requires="v">
                <p:oleObj spid="_x0000_s33" name="" r:id="rId3" imgW="177165" imgH="215900" progId="Equation.KSEE3">
                  <p:embed/>
                </p:oleObj>
              </mc:Choice>
              <mc:Fallback>
                <p:oleObj name="" r:id="rId3" imgW="177165" imgH="215900" progId="Equation.KSEE3">
                  <p:embed/>
                  <p:pic>
                    <p:nvPicPr>
                      <p:cNvPr id="0" name="图片 1024"/>
                      <p:cNvPicPr/>
                      <p:nvPr/>
                    </p:nvPicPr>
                    <p:blipFill>
                      <a:blip r:embed="rId4"/>
                      <a:stretch>
                        <a:fillRect/>
                      </a:stretch>
                    </p:blipFill>
                    <p:spPr>
                      <a:xfrm>
                        <a:off x="4216718" y="2442845"/>
                        <a:ext cx="177165" cy="215900"/>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2781300" y="1821180"/>
          <a:ext cx="152400" cy="165100"/>
        </p:xfrm>
        <a:graphic>
          <a:graphicData uri="http://schemas.openxmlformats.org/presentationml/2006/ole">
            <mc:AlternateContent xmlns:mc="http://schemas.openxmlformats.org/markup-compatibility/2006">
              <mc:Choice xmlns:v="urn:schemas-microsoft-com:vml" Requires="v">
                <p:oleObj spid="_x0000_s3" name="" r:id="rId5" imgW="152400" imgH="165100" progId="Equation.KSEE3">
                  <p:embed/>
                </p:oleObj>
              </mc:Choice>
              <mc:Fallback>
                <p:oleObj name="" r:id="rId5" imgW="152400" imgH="165100" progId="Equation.KSEE3">
                  <p:embed/>
                  <p:pic>
                    <p:nvPicPr>
                      <p:cNvPr id="0" name="图片 1024"/>
                      <p:cNvPicPr/>
                      <p:nvPr/>
                    </p:nvPicPr>
                    <p:blipFill>
                      <a:blip r:embed="rId6"/>
                      <a:stretch>
                        <a:fillRect/>
                      </a:stretch>
                    </p:blipFill>
                    <p:spPr>
                      <a:xfrm>
                        <a:off x="2781300" y="1821180"/>
                        <a:ext cx="152400" cy="165100"/>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2779395" y="2461895"/>
          <a:ext cx="152400" cy="165100"/>
        </p:xfrm>
        <a:graphic>
          <a:graphicData uri="http://schemas.openxmlformats.org/presentationml/2006/ole">
            <mc:AlternateContent xmlns:mc="http://schemas.openxmlformats.org/markup-compatibility/2006">
              <mc:Choice xmlns:v="urn:schemas-microsoft-com:vml" Requires="v">
                <p:oleObj spid="_x0000_s5" name="" r:id="rId7" imgW="152400" imgH="165100" progId="Equation.KSEE3">
                  <p:embed/>
                </p:oleObj>
              </mc:Choice>
              <mc:Fallback>
                <p:oleObj name="" r:id="rId7" imgW="152400" imgH="165100" progId="Equation.KSEE3">
                  <p:embed/>
                  <p:pic>
                    <p:nvPicPr>
                      <p:cNvPr id="0" name="图片 1024"/>
                      <p:cNvPicPr/>
                      <p:nvPr/>
                    </p:nvPicPr>
                    <p:blipFill>
                      <a:blip r:embed="rId6"/>
                      <a:stretch>
                        <a:fillRect/>
                      </a:stretch>
                    </p:blipFill>
                    <p:spPr>
                      <a:xfrm>
                        <a:off x="2779395" y="2461895"/>
                        <a:ext cx="152400" cy="165100"/>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1184275" y="2461578"/>
          <a:ext cx="393700" cy="177165"/>
        </p:xfrm>
        <a:graphic>
          <a:graphicData uri="http://schemas.openxmlformats.org/presentationml/2006/ole">
            <mc:AlternateContent xmlns:mc="http://schemas.openxmlformats.org/markup-compatibility/2006">
              <mc:Choice xmlns:v="urn:schemas-microsoft-com:vml" Requires="v">
                <p:oleObj spid="_x0000_s7" name="" r:id="rId8" imgW="393700" imgH="177165" progId="Equation.KSEE3">
                  <p:embed/>
                </p:oleObj>
              </mc:Choice>
              <mc:Fallback>
                <p:oleObj name="" r:id="rId8" imgW="393700" imgH="177165" progId="Equation.KSEE3">
                  <p:embed/>
                  <p:pic>
                    <p:nvPicPr>
                      <p:cNvPr id="0" name="图片 1024"/>
                      <p:cNvPicPr/>
                      <p:nvPr/>
                    </p:nvPicPr>
                    <p:blipFill>
                      <a:blip r:embed="rId9"/>
                      <a:stretch>
                        <a:fillRect/>
                      </a:stretch>
                    </p:blipFill>
                    <p:spPr>
                      <a:xfrm>
                        <a:off x="1184275" y="2461578"/>
                        <a:ext cx="393700" cy="177165"/>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4485006" y="2442845"/>
          <a:ext cx="190500" cy="215900"/>
        </p:xfrm>
        <a:graphic>
          <a:graphicData uri="http://schemas.openxmlformats.org/presentationml/2006/ole">
            <mc:AlternateContent xmlns:mc="http://schemas.openxmlformats.org/markup-compatibility/2006">
              <mc:Choice xmlns:v="urn:schemas-microsoft-com:vml" Requires="v">
                <p:oleObj spid="_x0000_s9" name="" r:id="rId10" imgW="190500" imgH="215900" progId="Equation.KSEE3">
                  <p:embed/>
                </p:oleObj>
              </mc:Choice>
              <mc:Fallback>
                <p:oleObj name="" r:id="rId10" imgW="190500" imgH="215900" progId="Equation.KSEE3">
                  <p:embed/>
                  <p:pic>
                    <p:nvPicPr>
                      <p:cNvPr id="0" name="图片 1024"/>
                      <p:cNvPicPr/>
                      <p:nvPr/>
                    </p:nvPicPr>
                    <p:blipFill>
                      <a:blip r:embed="rId11"/>
                      <a:stretch>
                        <a:fillRect/>
                      </a:stretch>
                    </p:blipFill>
                    <p:spPr>
                      <a:xfrm>
                        <a:off x="4485006" y="2442845"/>
                        <a:ext cx="190500" cy="215900"/>
                      </a:xfrm>
                      <a:prstGeom prst="rect">
                        <a:avLst/>
                      </a:prstGeom>
                    </p:spPr>
                  </p:pic>
                </p:oleObj>
              </mc:Fallback>
            </mc:AlternateContent>
          </a:graphicData>
        </a:graphic>
      </p:graphicFrame>
      <p:graphicFrame>
        <p:nvGraphicFramePr>
          <p:cNvPr id="10" name="对象 9">
            <a:hlinkClick r:id="" action="ppaction://ole?verb="/>
          </p:cNvPr>
          <p:cNvGraphicFramePr>
            <a:graphicFrameLocks noChangeAspect="1"/>
          </p:cNvGraphicFramePr>
          <p:nvPr/>
        </p:nvGraphicFramePr>
        <p:xfrm>
          <a:off x="7191058" y="2423160"/>
          <a:ext cx="177165" cy="215900"/>
        </p:xfrm>
        <a:graphic>
          <a:graphicData uri="http://schemas.openxmlformats.org/presentationml/2006/ole">
            <mc:AlternateContent xmlns:mc="http://schemas.openxmlformats.org/markup-compatibility/2006">
              <mc:Choice xmlns:v="urn:schemas-microsoft-com:vml" Requires="v">
                <p:oleObj spid="_x0000_s11" name="" r:id="rId12" imgW="177165" imgH="215900" progId="Equation.KSEE3">
                  <p:embed/>
                </p:oleObj>
              </mc:Choice>
              <mc:Fallback>
                <p:oleObj name="" r:id="rId12" imgW="177165" imgH="215900" progId="Equation.KSEE3">
                  <p:embed/>
                  <p:pic>
                    <p:nvPicPr>
                      <p:cNvPr id="0" name="图片 1024"/>
                      <p:cNvPicPr/>
                      <p:nvPr/>
                    </p:nvPicPr>
                    <p:blipFill>
                      <a:blip r:embed="rId4"/>
                      <a:stretch>
                        <a:fillRect/>
                      </a:stretch>
                    </p:blipFill>
                    <p:spPr>
                      <a:xfrm>
                        <a:off x="7191058" y="2423160"/>
                        <a:ext cx="177165" cy="215900"/>
                      </a:xfrm>
                      <a:prstGeom prst="rect">
                        <a:avLst/>
                      </a:prstGeom>
                    </p:spPr>
                  </p:pic>
                </p:oleObj>
              </mc:Fallback>
            </mc:AlternateContent>
          </a:graphicData>
        </a:graphic>
      </p:graphicFrame>
      <p:graphicFrame>
        <p:nvGraphicFramePr>
          <p:cNvPr id="12" name="对象 11">
            <a:hlinkClick r:id="" action="ppaction://ole?verb="/>
          </p:cNvPr>
          <p:cNvGraphicFramePr>
            <a:graphicFrameLocks noChangeAspect="1"/>
          </p:cNvGraphicFramePr>
          <p:nvPr/>
        </p:nvGraphicFramePr>
        <p:xfrm>
          <a:off x="7452361" y="2423160"/>
          <a:ext cx="190500" cy="215900"/>
        </p:xfrm>
        <a:graphic>
          <a:graphicData uri="http://schemas.openxmlformats.org/presentationml/2006/ole">
            <mc:AlternateContent xmlns:mc="http://schemas.openxmlformats.org/markup-compatibility/2006">
              <mc:Choice xmlns:v="urn:schemas-microsoft-com:vml" Requires="v">
                <p:oleObj spid="_x0000_s13" name="" r:id="rId13" imgW="190500" imgH="215900" progId="Equation.KSEE3">
                  <p:embed/>
                </p:oleObj>
              </mc:Choice>
              <mc:Fallback>
                <p:oleObj name="" r:id="rId13" imgW="190500" imgH="215900" progId="Equation.KSEE3">
                  <p:embed/>
                  <p:pic>
                    <p:nvPicPr>
                      <p:cNvPr id="0" name="图片 1024"/>
                      <p:cNvPicPr/>
                      <p:nvPr/>
                    </p:nvPicPr>
                    <p:blipFill>
                      <a:blip r:embed="rId11"/>
                      <a:stretch>
                        <a:fillRect/>
                      </a:stretch>
                    </p:blipFill>
                    <p:spPr>
                      <a:xfrm>
                        <a:off x="7452361" y="2423160"/>
                        <a:ext cx="190500" cy="215900"/>
                      </a:xfrm>
                      <a:prstGeom prst="rect">
                        <a:avLst/>
                      </a:prstGeom>
                    </p:spPr>
                  </p:pic>
                </p:oleObj>
              </mc:Fallback>
            </mc:AlternateContent>
          </a:graphicData>
        </a:graphic>
      </p:graphicFrame>
      <p:graphicFrame>
        <p:nvGraphicFramePr>
          <p:cNvPr id="14" name="对象 13">
            <a:hlinkClick r:id="" action="ppaction://ole?verb="/>
          </p:cNvPr>
          <p:cNvGraphicFramePr>
            <a:graphicFrameLocks noChangeAspect="1"/>
          </p:cNvGraphicFramePr>
          <p:nvPr/>
        </p:nvGraphicFramePr>
        <p:xfrm>
          <a:off x="2980373" y="2753360"/>
          <a:ext cx="177165" cy="215900"/>
        </p:xfrm>
        <a:graphic>
          <a:graphicData uri="http://schemas.openxmlformats.org/presentationml/2006/ole">
            <mc:AlternateContent xmlns:mc="http://schemas.openxmlformats.org/markup-compatibility/2006">
              <mc:Choice xmlns:v="urn:schemas-microsoft-com:vml" Requires="v">
                <p:oleObj spid="_x0000_s18" name="" r:id="rId14" imgW="177165" imgH="215900" progId="Equation.KSEE3">
                  <p:embed/>
                </p:oleObj>
              </mc:Choice>
              <mc:Fallback>
                <p:oleObj name="" r:id="rId14" imgW="177165" imgH="215900" progId="Equation.KSEE3">
                  <p:embed/>
                  <p:pic>
                    <p:nvPicPr>
                      <p:cNvPr id="0" name="图片 1024"/>
                      <p:cNvPicPr/>
                      <p:nvPr/>
                    </p:nvPicPr>
                    <p:blipFill>
                      <a:blip r:embed="rId4"/>
                      <a:stretch>
                        <a:fillRect/>
                      </a:stretch>
                    </p:blipFill>
                    <p:spPr>
                      <a:xfrm>
                        <a:off x="2980373" y="2753360"/>
                        <a:ext cx="177165" cy="215900"/>
                      </a:xfrm>
                      <a:prstGeom prst="rect">
                        <a:avLst/>
                      </a:prstGeom>
                    </p:spPr>
                  </p:pic>
                </p:oleObj>
              </mc:Fallback>
            </mc:AlternateContent>
          </a:graphicData>
        </a:graphic>
      </p:graphicFrame>
      <p:graphicFrame>
        <p:nvGraphicFramePr>
          <p:cNvPr id="19" name="对象 18">
            <a:hlinkClick r:id="" action="ppaction://ole?verb="/>
          </p:cNvPr>
          <p:cNvGraphicFramePr>
            <a:graphicFrameLocks noChangeAspect="1"/>
          </p:cNvGraphicFramePr>
          <p:nvPr/>
        </p:nvGraphicFramePr>
        <p:xfrm>
          <a:off x="3241676" y="2753360"/>
          <a:ext cx="190500" cy="215900"/>
        </p:xfrm>
        <a:graphic>
          <a:graphicData uri="http://schemas.openxmlformats.org/presentationml/2006/ole">
            <mc:AlternateContent xmlns:mc="http://schemas.openxmlformats.org/markup-compatibility/2006">
              <mc:Choice xmlns:v="urn:schemas-microsoft-com:vml" Requires="v">
                <p:oleObj spid="_x0000_s20" name="" r:id="rId15" imgW="190500" imgH="215900" progId="Equation.KSEE3">
                  <p:embed/>
                </p:oleObj>
              </mc:Choice>
              <mc:Fallback>
                <p:oleObj name="" r:id="rId15" imgW="190500" imgH="215900" progId="Equation.KSEE3">
                  <p:embed/>
                  <p:pic>
                    <p:nvPicPr>
                      <p:cNvPr id="0" name="图片 1024"/>
                      <p:cNvPicPr/>
                      <p:nvPr/>
                    </p:nvPicPr>
                    <p:blipFill>
                      <a:blip r:embed="rId11"/>
                      <a:stretch>
                        <a:fillRect/>
                      </a:stretch>
                    </p:blipFill>
                    <p:spPr>
                      <a:xfrm>
                        <a:off x="3241676" y="2753360"/>
                        <a:ext cx="190500" cy="215900"/>
                      </a:xfrm>
                      <a:prstGeom prst="rect">
                        <a:avLst/>
                      </a:prstGeom>
                    </p:spPr>
                  </p:pic>
                </p:oleObj>
              </mc:Fallback>
            </mc:AlternateContent>
          </a:graphicData>
        </a:graphic>
      </p:graphicFrame>
      <p:graphicFrame>
        <p:nvGraphicFramePr>
          <p:cNvPr id="21" name="对象 20">
            <a:hlinkClick r:id="" action="ppaction://ole?verb="/>
          </p:cNvPr>
          <p:cNvGraphicFramePr>
            <a:graphicFrameLocks noChangeAspect="1"/>
          </p:cNvGraphicFramePr>
          <p:nvPr/>
        </p:nvGraphicFramePr>
        <p:xfrm>
          <a:off x="5604828" y="2753360"/>
          <a:ext cx="177165" cy="215900"/>
        </p:xfrm>
        <a:graphic>
          <a:graphicData uri="http://schemas.openxmlformats.org/presentationml/2006/ole">
            <mc:AlternateContent xmlns:mc="http://schemas.openxmlformats.org/markup-compatibility/2006">
              <mc:Choice xmlns:v="urn:schemas-microsoft-com:vml" Requires="v">
                <p:oleObj spid="_x0000_s22" name="" r:id="rId16" imgW="177165" imgH="215900" progId="Equation.KSEE3">
                  <p:embed/>
                </p:oleObj>
              </mc:Choice>
              <mc:Fallback>
                <p:oleObj name="" r:id="rId16" imgW="177165" imgH="215900" progId="Equation.KSEE3">
                  <p:embed/>
                  <p:pic>
                    <p:nvPicPr>
                      <p:cNvPr id="0" name="图片 1024"/>
                      <p:cNvPicPr/>
                      <p:nvPr/>
                    </p:nvPicPr>
                    <p:blipFill>
                      <a:blip r:embed="rId4"/>
                      <a:stretch>
                        <a:fillRect/>
                      </a:stretch>
                    </p:blipFill>
                    <p:spPr>
                      <a:xfrm>
                        <a:off x="5604828" y="2753360"/>
                        <a:ext cx="177165" cy="215900"/>
                      </a:xfrm>
                      <a:prstGeom prst="rect">
                        <a:avLst/>
                      </a:prstGeom>
                    </p:spPr>
                  </p:pic>
                </p:oleObj>
              </mc:Fallback>
            </mc:AlternateContent>
          </a:graphicData>
        </a:graphic>
      </p:graphicFrame>
      <p:graphicFrame>
        <p:nvGraphicFramePr>
          <p:cNvPr id="23" name="对象 22">
            <a:hlinkClick r:id="" action="ppaction://ole?verb="/>
          </p:cNvPr>
          <p:cNvGraphicFramePr>
            <a:graphicFrameLocks noChangeAspect="1"/>
          </p:cNvGraphicFramePr>
          <p:nvPr/>
        </p:nvGraphicFramePr>
        <p:xfrm>
          <a:off x="5866131" y="2753360"/>
          <a:ext cx="190500" cy="215900"/>
        </p:xfrm>
        <a:graphic>
          <a:graphicData uri="http://schemas.openxmlformats.org/presentationml/2006/ole">
            <mc:AlternateContent xmlns:mc="http://schemas.openxmlformats.org/markup-compatibility/2006">
              <mc:Choice xmlns:v="urn:schemas-microsoft-com:vml" Requires="v">
                <p:oleObj spid="_x0000_s24" name="" r:id="rId17" imgW="190500" imgH="215900" progId="Equation.KSEE3">
                  <p:embed/>
                </p:oleObj>
              </mc:Choice>
              <mc:Fallback>
                <p:oleObj name="" r:id="rId17" imgW="190500" imgH="215900" progId="Equation.KSEE3">
                  <p:embed/>
                  <p:pic>
                    <p:nvPicPr>
                      <p:cNvPr id="0" name="图片 1024"/>
                      <p:cNvPicPr/>
                      <p:nvPr/>
                    </p:nvPicPr>
                    <p:blipFill>
                      <a:blip r:embed="rId11"/>
                      <a:stretch>
                        <a:fillRect/>
                      </a:stretch>
                    </p:blipFill>
                    <p:spPr>
                      <a:xfrm>
                        <a:off x="5866131" y="2753360"/>
                        <a:ext cx="190500" cy="215900"/>
                      </a:xfrm>
                      <a:prstGeom prst="rect">
                        <a:avLst/>
                      </a:prstGeom>
                    </p:spPr>
                  </p:pic>
                </p:oleObj>
              </mc:Fallback>
            </mc:AlternateContent>
          </a:graphicData>
        </a:graphic>
      </p:graphicFrame>
      <p:graphicFrame>
        <p:nvGraphicFramePr>
          <p:cNvPr id="25" name="对象 24">
            <a:hlinkClick r:id="" action="ppaction://ole?verb="/>
          </p:cNvPr>
          <p:cNvGraphicFramePr>
            <a:graphicFrameLocks noChangeAspect="1"/>
          </p:cNvGraphicFramePr>
          <p:nvPr/>
        </p:nvGraphicFramePr>
        <p:xfrm>
          <a:off x="1196975" y="3424238"/>
          <a:ext cx="381000" cy="177165"/>
        </p:xfrm>
        <a:graphic>
          <a:graphicData uri="http://schemas.openxmlformats.org/presentationml/2006/ole">
            <mc:AlternateContent xmlns:mc="http://schemas.openxmlformats.org/markup-compatibility/2006">
              <mc:Choice xmlns:v="urn:schemas-microsoft-com:vml" Requires="v">
                <p:oleObj spid="_x0000_s28" name="" r:id="rId18" imgW="381000" imgH="177165" progId="Equation.KSEE3">
                  <p:embed/>
                </p:oleObj>
              </mc:Choice>
              <mc:Fallback>
                <p:oleObj name="" r:id="rId18" imgW="381000" imgH="177165" progId="Equation.KSEE3">
                  <p:embed/>
                  <p:pic>
                    <p:nvPicPr>
                      <p:cNvPr id="0" name="图片 1024"/>
                      <p:cNvPicPr/>
                      <p:nvPr/>
                    </p:nvPicPr>
                    <p:blipFill>
                      <a:blip r:embed="rId19"/>
                      <a:stretch>
                        <a:fillRect/>
                      </a:stretch>
                    </p:blipFill>
                    <p:spPr>
                      <a:xfrm>
                        <a:off x="1196975" y="3424238"/>
                        <a:ext cx="381000" cy="177165"/>
                      </a:xfrm>
                      <a:prstGeom prst="rect">
                        <a:avLst/>
                      </a:prstGeom>
                    </p:spPr>
                  </p:pic>
                </p:oleObj>
              </mc:Fallback>
            </mc:AlternateContent>
          </a:graphicData>
        </a:graphic>
      </p:graphicFrame>
      <p:graphicFrame>
        <p:nvGraphicFramePr>
          <p:cNvPr id="29" name="对象 28">
            <a:hlinkClick r:id="" action="ppaction://ole?verb="/>
          </p:cNvPr>
          <p:cNvGraphicFramePr>
            <a:graphicFrameLocks noChangeAspect="1"/>
          </p:cNvGraphicFramePr>
          <p:nvPr/>
        </p:nvGraphicFramePr>
        <p:xfrm>
          <a:off x="2512378" y="3385820"/>
          <a:ext cx="177165" cy="215900"/>
        </p:xfrm>
        <a:graphic>
          <a:graphicData uri="http://schemas.openxmlformats.org/presentationml/2006/ole">
            <mc:AlternateContent xmlns:mc="http://schemas.openxmlformats.org/markup-compatibility/2006">
              <mc:Choice xmlns:v="urn:schemas-microsoft-com:vml" Requires="v">
                <p:oleObj spid="_x0000_s49" name="" r:id="rId20" imgW="177165" imgH="215900" progId="Equation.KSEE3">
                  <p:embed/>
                </p:oleObj>
              </mc:Choice>
              <mc:Fallback>
                <p:oleObj name="" r:id="rId20" imgW="177165" imgH="215900" progId="Equation.KSEE3">
                  <p:embed/>
                  <p:pic>
                    <p:nvPicPr>
                      <p:cNvPr id="0" name="图片 1024"/>
                      <p:cNvPicPr/>
                      <p:nvPr/>
                    </p:nvPicPr>
                    <p:blipFill>
                      <a:blip r:embed="rId4"/>
                      <a:stretch>
                        <a:fillRect/>
                      </a:stretch>
                    </p:blipFill>
                    <p:spPr>
                      <a:xfrm>
                        <a:off x="2512378" y="3385820"/>
                        <a:ext cx="177165" cy="215900"/>
                      </a:xfrm>
                      <a:prstGeom prst="rect">
                        <a:avLst/>
                      </a:prstGeom>
                    </p:spPr>
                  </p:pic>
                </p:oleObj>
              </mc:Fallback>
            </mc:AlternateContent>
          </a:graphicData>
        </a:graphic>
      </p:graphicFrame>
      <p:graphicFrame>
        <p:nvGraphicFramePr>
          <p:cNvPr id="50" name="对象 49">
            <a:hlinkClick r:id="" action="ppaction://ole?verb="/>
          </p:cNvPr>
          <p:cNvGraphicFramePr>
            <a:graphicFrameLocks noChangeAspect="1"/>
          </p:cNvGraphicFramePr>
          <p:nvPr/>
        </p:nvGraphicFramePr>
        <p:xfrm>
          <a:off x="3051176" y="3399155"/>
          <a:ext cx="190500" cy="228600"/>
        </p:xfrm>
        <a:graphic>
          <a:graphicData uri="http://schemas.openxmlformats.org/presentationml/2006/ole">
            <mc:AlternateContent xmlns:mc="http://schemas.openxmlformats.org/markup-compatibility/2006">
              <mc:Choice xmlns:v="urn:schemas-microsoft-com:vml" Requires="v">
                <p:oleObj spid="_x0000_s51" name="" r:id="rId21" imgW="190500" imgH="228600" progId="Equation.KSEE3">
                  <p:embed/>
                </p:oleObj>
              </mc:Choice>
              <mc:Fallback>
                <p:oleObj name="" r:id="rId21" imgW="190500" imgH="228600" progId="Equation.KSEE3">
                  <p:embed/>
                  <p:pic>
                    <p:nvPicPr>
                      <p:cNvPr id="0" name="图片 1024"/>
                      <p:cNvPicPr/>
                      <p:nvPr/>
                    </p:nvPicPr>
                    <p:blipFill>
                      <a:blip r:embed="rId22"/>
                      <a:stretch>
                        <a:fillRect/>
                      </a:stretch>
                    </p:blipFill>
                    <p:spPr>
                      <a:xfrm>
                        <a:off x="3051176" y="3399155"/>
                        <a:ext cx="190500" cy="228600"/>
                      </a:xfrm>
                      <a:prstGeom prst="rect">
                        <a:avLst/>
                      </a:prstGeom>
                    </p:spPr>
                  </p:pic>
                </p:oleObj>
              </mc:Fallback>
            </mc:AlternateContent>
          </a:graphicData>
        </a:graphic>
      </p:graphicFrame>
      <p:graphicFrame>
        <p:nvGraphicFramePr>
          <p:cNvPr id="52" name="对象 51">
            <a:hlinkClick r:id="" action="ppaction://ole?verb="/>
          </p:cNvPr>
          <p:cNvGraphicFramePr>
            <a:graphicFrameLocks noChangeAspect="1"/>
          </p:cNvGraphicFramePr>
          <p:nvPr/>
        </p:nvGraphicFramePr>
        <p:xfrm>
          <a:off x="2768601" y="3385820"/>
          <a:ext cx="190500" cy="215900"/>
        </p:xfrm>
        <a:graphic>
          <a:graphicData uri="http://schemas.openxmlformats.org/presentationml/2006/ole">
            <mc:AlternateContent xmlns:mc="http://schemas.openxmlformats.org/markup-compatibility/2006">
              <mc:Choice xmlns:v="urn:schemas-microsoft-com:vml" Requires="v">
                <p:oleObj spid="_x0000_s53" name="" r:id="rId23" imgW="190500" imgH="215900" progId="Equation.KSEE3">
                  <p:embed/>
                </p:oleObj>
              </mc:Choice>
              <mc:Fallback>
                <p:oleObj name="" r:id="rId23" imgW="190500" imgH="215900" progId="Equation.KSEE3">
                  <p:embed/>
                  <p:pic>
                    <p:nvPicPr>
                      <p:cNvPr id="0" name="图片 1024"/>
                      <p:cNvPicPr/>
                      <p:nvPr/>
                    </p:nvPicPr>
                    <p:blipFill>
                      <a:blip r:embed="rId24"/>
                      <a:stretch>
                        <a:fillRect/>
                      </a:stretch>
                    </p:blipFill>
                    <p:spPr>
                      <a:xfrm>
                        <a:off x="2768601" y="3385820"/>
                        <a:ext cx="190500" cy="215900"/>
                      </a:xfrm>
                      <a:prstGeom prst="rect">
                        <a:avLst/>
                      </a:prstGeom>
                    </p:spPr>
                  </p:pic>
                </p:oleObj>
              </mc:Fallback>
            </mc:AlternateContent>
          </a:graphicData>
        </a:graphic>
      </p:graphicFrame>
      <p:graphicFrame>
        <p:nvGraphicFramePr>
          <p:cNvPr id="54" name="对象 53">
            <a:hlinkClick r:id="" action="ppaction://ole?verb="/>
          </p:cNvPr>
          <p:cNvGraphicFramePr>
            <a:graphicFrameLocks noChangeAspect="1"/>
          </p:cNvGraphicFramePr>
          <p:nvPr/>
        </p:nvGraphicFramePr>
        <p:xfrm>
          <a:off x="1196975" y="3747453"/>
          <a:ext cx="381000" cy="177165"/>
        </p:xfrm>
        <a:graphic>
          <a:graphicData uri="http://schemas.openxmlformats.org/presentationml/2006/ole">
            <mc:AlternateContent xmlns:mc="http://schemas.openxmlformats.org/markup-compatibility/2006">
              <mc:Choice xmlns:v="urn:schemas-microsoft-com:vml" Requires="v">
                <p:oleObj spid="_x0000_s55" name="" r:id="rId25" imgW="381000" imgH="177165" progId="Equation.KSEE3">
                  <p:embed/>
                </p:oleObj>
              </mc:Choice>
              <mc:Fallback>
                <p:oleObj name="" r:id="rId25" imgW="381000" imgH="177165" progId="Equation.KSEE3">
                  <p:embed/>
                  <p:pic>
                    <p:nvPicPr>
                      <p:cNvPr id="0" name="图片 1024"/>
                      <p:cNvPicPr/>
                      <p:nvPr/>
                    </p:nvPicPr>
                    <p:blipFill>
                      <a:blip r:embed="rId26"/>
                      <a:stretch>
                        <a:fillRect/>
                      </a:stretch>
                    </p:blipFill>
                    <p:spPr>
                      <a:xfrm>
                        <a:off x="1196975" y="3747453"/>
                        <a:ext cx="381000" cy="177165"/>
                      </a:xfrm>
                      <a:prstGeom prst="rect">
                        <a:avLst/>
                      </a:prstGeom>
                    </p:spPr>
                  </p:pic>
                </p:oleObj>
              </mc:Fallback>
            </mc:AlternateContent>
          </a:graphicData>
        </a:graphic>
      </p:graphicFrame>
    </p:spTree>
    <p:custDataLst>
      <p:tags r:id="rId27"/>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二、向量组的线性相关性</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1383665"/>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１．线性相关与线性无关</a:t>
            </a:r>
            <a:endParaRPr sz="1400" dirty="0">
              <a:solidFill>
                <a:schemeClr val="tx1">
                  <a:lumMod val="85000"/>
                  <a:lumOff val="15000"/>
                </a:schemeClr>
              </a:solidFill>
              <a:latin typeface="楷体_GB2312" panose="02010609030101010101" charset="-122"/>
              <a:ea typeface="楷体_GB2312" panose="02010609030101010101"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定理４</a:t>
            </a:r>
            <a:r>
              <a:rPr sz="1400" dirty="0">
                <a:solidFill>
                  <a:schemeClr val="tx1">
                    <a:lumMod val="85000"/>
                    <a:lumOff val="15000"/>
                  </a:schemeClr>
                </a:solidFill>
                <a:latin typeface="宋体" panose="02010600030101010101" pitchFamily="2" charset="-122"/>
                <a:ea typeface="宋体" panose="02010600030101010101" pitchFamily="2" charset="-122"/>
              </a:rPr>
              <a:t>　向量组         线性相关的充分必要条件是以向量组         为系数列向量的齐次线性方程组（</a:t>
            </a:r>
            <a:r>
              <a:rPr lang="en-US" sz="1400" dirty="0">
                <a:solidFill>
                  <a:schemeClr val="tx1">
                    <a:lumMod val="85000"/>
                    <a:lumOff val="15000"/>
                  </a:schemeClr>
                </a:solidFill>
                <a:latin typeface="宋体" panose="02010600030101010101" pitchFamily="2" charset="-122"/>
                <a:ea typeface="宋体" panose="02010600030101010101" pitchFamily="2" charset="-122"/>
              </a:rPr>
              <a:t>1</a:t>
            </a:r>
            <a:r>
              <a:rPr sz="1400" dirty="0">
                <a:solidFill>
                  <a:schemeClr val="tx1">
                    <a:lumMod val="85000"/>
                    <a:lumOff val="15000"/>
                  </a:schemeClr>
                </a:solidFill>
                <a:latin typeface="宋体" panose="02010600030101010101" pitchFamily="2" charset="-122"/>
                <a:ea typeface="宋体" panose="02010600030101010101" pitchFamily="2" charset="-122"/>
              </a:rPr>
              <a:t>）有非零解，并且（</a:t>
            </a:r>
            <a:r>
              <a:rPr lang="en-US" sz="1400" dirty="0">
                <a:solidFill>
                  <a:schemeClr val="tx1">
                    <a:lumMod val="85000"/>
                    <a:lumOff val="15000"/>
                  </a:schemeClr>
                </a:solidFill>
                <a:latin typeface="宋体" panose="02010600030101010101" pitchFamily="2" charset="-122"/>
                <a:ea typeface="宋体" panose="02010600030101010101" pitchFamily="2" charset="-122"/>
              </a:rPr>
              <a:t>1</a:t>
            </a:r>
            <a:r>
              <a:rPr sz="1400" dirty="0">
                <a:solidFill>
                  <a:schemeClr val="tx1">
                    <a:lumMod val="85000"/>
                    <a:lumOff val="15000"/>
                  </a:schemeClr>
                </a:solidFill>
                <a:latin typeface="宋体" panose="02010600030101010101" pitchFamily="2" charset="-122"/>
                <a:ea typeface="宋体" panose="02010600030101010101" pitchFamily="2" charset="-122"/>
              </a:rPr>
              <a:t>）的一个非零解（        ）就是一组不全为零的组合系数．</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14" name="对象 13">
            <a:hlinkClick r:id="" action="ppaction://ole?verb="/>
          </p:cNvPr>
          <p:cNvGraphicFramePr>
            <a:graphicFrameLocks noChangeAspect="1"/>
          </p:cNvGraphicFramePr>
          <p:nvPr/>
        </p:nvGraphicFramePr>
        <p:xfrm>
          <a:off x="2272666" y="1793240"/>
          <a:ext cx="787400" cy="228600"/>
        </p:xfrm>
        <a:graphic>
          <a:graphicData uri="http://schemas.openxmlformats.org/presentationml/2006/ole">
            <mc:AlternateContent xmlns:mc="http://schemas.openxmlformats.org/markup-compatibility/2006">
              <mc:Choice xmlns:v="urn:schemas-microsoft-com:vml" Requires="v">
                <p:oleObj spid="_x0000_s18" name="" r:id="rId1" imgW="787400" imgH="228600" progId="Equation.KSEE3">
                  <p:embed/>
                </p:oleObj>
              </mc:Choice>
              <mc:Fallback>
                <p:oleObj name="" r:id="rId1" imgW="787400" imgH="228600" progId="Equation.KSEE3">
                  <p:embed/>
                  <p:pic>
                    <p:nvPicPr>
                      <p:cNvPr id="0" name="图片 1024"/>
                      <p:cNvPicPr/>
                      <p:nvPr/>
                    </p:nvPicPr>
                    <p:blipFill>
                      <a:blip r:embed="rId2"/>
                      <a:stretch>
                        <a:fillRect/>
                      </a:stretch>
                    </p:blipFill>
                    <p:spPr>
                      <a:xfrm>
                        <a:off x="2272666" y="1793240"/>
                        <a:ext cx="787400" cy="228600"/>
                      </a:xfrm>
                      <a:prstGeom prst="rect">
                        <a:avLst/>
                      </a:prstGeom>
                    </p:spPr>
                  </p:pic>
                </p:oleObj>
              </mc:Fallback>
            </mc:AlternateContent>
          </a:graphicData>
        </a:graphic>
      </p:graphicFrame>
      <p:graphicFrame>
        <p:nvGraphicFramePr>
          <p:cNvPr id="15" name="对象 14">
            <a:hlinkClick r:id="" action="ppaction://ole?verb="/>
          </p:cNvPr>
          <p:cNvGraphicFramePr>
            <a:graphicFrameLocks noChangeAspect="1"/>
          </p:cNvGraphicFramePr>
          <p:nvPr/>
        </p:nvGraphicFramePr>
        <p:xfrm>
          <a:off x="5982971" y="1793240"/>
          <a:ext cx="787400" cy="228600"/>
        </p:xfrm>
        <a:graphic>
          <a:graphicData uri="http://schemas.openxmlformats.org/presentationml/2006/ole">
            <mc:AlternateContent xmlns:mc="http://schemas.openxmlformats.org/markup-compatibility/2006">
              <mc:Choice xmlns:v="urn:schemas-microsoft-com:vml" Requires="v">
                <p:oleObj spid="_x0000_s16" name="" r:id="rId3" imgW="787400" imgH="228600" progId="Equation.KSEE3">
                  <p:embed/>
                </p:oleObj>
              </mc:Choice>
              <mc:Fallback>
                <p:oleObj name="" r:id="rId3" imgW="787400" imgH="228600" progId="Equation.KSEE3">
                  <p:embed/>
                  <p:pic>
                    <p:nvPicPr>
                      <p:cNvPr id="0" name="图片 1024"/>
                      <p:cNvPicPr/>
                      <p:nvPr/>
                    </p:nvPicPr>
                    <p:blipFill>
                      <a:blip r:embed="rId2"/>
                      <a:stretch>
                        <a:fillRect/>
                      </a:stretch>
                    </p:blipFill>
                    <p:spPr>
                      <a:xfrm>
                        <a:off x="5982971" y="1793240"/>
                        <a:ext cx="787400" cy="228600"/>
                      </a:xfrm>
                      <a:prstGeom prst="rect">
                        <a:avLst/>
                      </a:prstGeom>
                    </p:spPr>
                  </p:pic>
                </p:oleObj>
              </mc:Fallback>
            </mc:AlternateContent>
          </a:graphicData>
        </a:graphic>
      </p:graphicFrame>
      <p:graphicFrame>
        <p:nvGraphicFramePr>
          <p:cNvPr id="17" name="对象 16">
            <a:hlinkClick r:id="" action="ppaction://ole?verb="/>
          </p:cNvPr>
          <p:cNvGraphicFramePr>
            <a:graphicFrameLocks noChangeAspect="1"/>
          </p:cNvGraphicFramePr>
          <p:nvPr/>
        </p:nvGraphicFramePr>
        <p:xfrm>
          <a:off x="5517516" y="2129790"/>
          <a:ext cx="711200" cy="228600"/>
        </p:xfrm>
        <a:graphic>
          <a:graphicData uri="http://schemas.openxmlformats.org/presentationml/2006/ole">
            <mc:AlternateContent xmlns:mc="http://schemas.openxmlformats.org/markup-compatibility/2006">
              <mc:Choice xmlns:v="urn:schemas-microsoft-com:vml" Requires="v">
                <p:oleObj spid="_x0000_s30" name="" r:id="rId4" imgW="711200" imgH="228600" progId="Equation.KSEE3">
                  <p:embed/>
                </p:oleObj>
              </mc:Choice>
              <mc:Fallback>
                <p:oleObj name="" r:id="rId4" imgW="711200" imgH="228600" progId="Equation.KSEE3">
                  <p:embed/>
                  <p:pic>
                    <p:nvPicPr>
                      <p:cNvPr id="0" name="图片 1024"/>
                      <p:cNvPicPr/>
                      <p:nvPr/>
                    </p:nvPicPr>
                    <p:blipFill>
                      <a:blip r:embed="rId5"/>
                      <a:stretch>
                        <a:fillRect/>
                      </a:stretch>
                    </p:blipFill>
                    <p:spPr>
                      <a:xfrm>
                        <a:off x="5517516" y="2129790"/>
                        <a:ext cx="711200" cy="228600"/>
                      </a:xfrm>
                      <a:prstGeom prst="rect">
                        <a:avLst/>
                      </a:prstGeom>
                    </p:spPr>
                  </p:pic>
                </p:oleObj>
              </mc:Fallback>
            </mc:AlternateContent>
          </a:graphicData>
        </a:graphic>
      </p:graphicFrame>
    </p:spTree>
    <p:custDataLst>
      <p:tags r:id="rId6"/>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二、向量组的线性相关性</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030095"/>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１．线性相关与线性无关</a:t>
            </a:r>
            <a:endParaRPr sz="1400" dirty="0">
              <a:solidFill>
                <a:schemeClr val="tx1">
                  <a:lumMod val="85000"/>
                  <a:lumOff val="15000"/>
                </a:schemeClr>
              </a:solidFill>
              <a:latin typeface="楷体_GB2312" panose="02010609030101010101" charset="-122"/>
              <a:ea typeface="楷体_GB2312" panose="02010609030101010101"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推论１</a:t>
            </a:r>
            <a:r>
              <a:rPr sz="1400" dirty="0">
                <a:solidFill>
                  <a:schemeClr val="tx1">
                    <a:lumMod val="85000"/>
                    <a:lumOff val="15000"/>
                  </a:schemeClr>
                </a:solidFill>
                <a:latin typeface="宋体" panose="02010600030101010101" pitchFamily="2" charset="-122"/>
                <a:ea typeface="宋体" panose="02010600030101010101" pitchFamily="2" charset="-122"/>
              </a:rPr>
              <a:t>　向量组         线性相关的充分必要条件是：以向量组         构成的矩阵  </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             的秩小于向量的个数  ；或向量组         线性无关的充分必要条件是</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       </a:t>
            </a:r>
            <a:r>
              <a:rPr lang="en-US" sz="1400" dirty="0">
                <a:solidFill>
                  <a:schemeClr val="tx1">
                    <a:lumMod val="85000"/>
                    <a:lumOff val="15000"/>
                  </a:schemeClr>
                </a:solidFill>
                <a:latin typeface="宋体" panose="02010600030101010101" pitchFamily="2" charset="-122"/>
                <a:ea typeface="宋体" panose="02010600030101010101" pitchFamily="2" charset="-122"/>
              </a:rPr>
              <a:t>.</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推论２</a:t>
            </a:r>
            <a:r>
              <a:rPr sz="1400" dirty="0">
                <a:solidFill>
                  <a:schemeClr val="tx1">
                    <a:lumMod val="85000"/>
                    <a:lumOff val="15000"/>
                  </a:schemeClr>
                </a:solidFill>
                <a:latin typeface="宋体" panose="02010600030101010101" pitchFamily="2" charset="-122"/>
                <a:ea typeface="宋体" panose="02010600030101010101" pitchFamily="2" charset="-122"/>
              </a:rPr>
              <a:t>　 个  维向量组成的向量组         线性相关的充分必要条件是：向量组所含向量的个数大于向量的维数，即     ．</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14" name="对象 13">
            <a:hlinkClick r:id="" action="ppaction://ole?verb="/>
          </p:cNvPr>
          <p:cNvGraphicFramePr>
            <a:graphicFrameLocks noChangeAspect="1"/>
          </p:cNvGraphicFramePr>
          <p:nvPr/>
        </p:nvGraphicFramePr>
        <p:xfrm>
          <a:off x="2260601" y="1807845"/>
          <a:ext cx="787400" cy="228600"/>
        </p:xfrm>
        <a:graphic>
          <a:graphicData uri="http://schemas.openxmlformats.org/presentationml/2006/ole">
            <mc:AlternateContent xmlns:mc="http://schemas.openxmlformats.org/markup-compatibility/2006">
              <mc:Choice xmlns:v="urn:schemas-microsoft-com:vml" Requires="v">
                <p:oleObj spid="_x0000_s18" name="" r:id="rId1" imgW="787400" imgH="228600" progId="Equation.KSEE3">
                  <p:embed/>
                </p:oleObj>
              </mc:Choice>
              <mc:Fallback>
                <p:oleObj name="" r:id="rId1" imgW="787400" imgH="228600" progId="Equation.KSEE3">
                  <p:embed/>
                  <p:pic>
                    <p:nvPicPr>
                      <p:cNvPr id="0" name="图片 1024"/>
                      <p:cNvPicPr/>
                      <p:nvPr/>
                    </p:nvPicPr>
                    <p:blipFill>
                      <a:blip r:embed="rId2"/>
                      <a:stretch>
                        <a:fillRect/>
                      </a:stretch>
                    </p:blipFill>
                    <p:spPr>
                      <a:xfrm>
                        <a:off x="2260601" y="1807845"/>
                        <a:ext cx="787400" cy="228600"/>
                      </a:xfrm>
                      <a:prstGeom prst="rect">
                        <a:avLst/>
                      </a:prstGeom>
                    </p:spPr>
                  </p:pic>
                </p:oleObj>
              </mc:Fallback>
            </mc:AlternateContent>
          </a:graphicData>
        </a:graphic>
      </p:graphicFrame>
      <p:graphicFrame>
        <p:nvGraphicFramePr>
          <p:cNvPr id="15" name="对象 14">
            <a:hlinkClick r:id="" action="ppaction://ole?verb="/>
          </p:cNvPr>
          <p:cNvGraphicFramePr>
            <a:graphicFrameLocks noChangeAspect="1"/>
          </p:cNvGraphicFramePr>
          <p:nvPr/>
        </p:nvGraphicFramePr>
        <p:xfrm>
          <a:off x="989331" y="2101850"/>
          <a:ext cx="1143000" cy="228600"/>
        </p:xfrm>
        <a:graphic>
          <a:graphicData uri="http://schemas.openxmlformats.org/presentationml/2006/ole">
            <mc:AlternateContent xmlns:mc="http://schemas.openxmlformats.org/markup-compatibility/2006">
              <mc:Choice xmlns:v="urn:schemas-microsoft-com:vml" Requires="v">
                <p:oleObj spid="_x0000_s16" name="" r:id="rId3" imgW="1143000" imgH="228600" progId="Equation.KSEE3">
                  <p:embed/>
                </p:oleObj>
              </mc:Choice>
              <mc:Fallback>
                <p:oleObj name="" r:id="rId3" imgW="1143000" imgH="228600" progId="Equation.KSEE3">
                  <p:embed/>
                  <p:pic>
                    <p:nvPicPr>
                      <p:cNvPr id="0" name="图片 1024"/>
                      <p:cNvPicPr/>
                      <p:nvPr/>
                    </p:nvPicPr>
                    <p:blipFill>
                      <a:blip r:embed="rId4"/>
                      <a:stretch>
                        <a:fillRect/>
                      </a:stretch>
                    </p:blipFill>
                    <p:spPr>
                      <a:xfrm>
                        <a:off x="989331" y="2101850"/>
                        <a:ext cx="1143000" cy="228600"/>
                      </a:xfrm>
                      <a:prstGeom prst="rect">
                        <a:avLst/>
                      </a:prstGeom>
                    </p:spPr>
                  </p:pic>
                </p:oleObj>
              </mc:Fallback>
            </mc:AlternateContent>
          </a:graphicData>
        </a:graphic>
      </p:graphicFrame>
      <p:graphicFrame>
        <p:nvGraphicFramePr>
          <p:cNvPr id="17" name="对象 16">
            <a:hlinkClick r:id="" action="ppaction://ole?verb="/>
          </p:cNvPr>
          <p:cNvGraphicFramePr>
            <a:graphicFrameLocks noChangeAspect="1"/>
          </p:cNvGraphicFramePr>
          <p:nvPr/>
        </p:nvGraphicFramePr>
        <p:xfrm>
          <a:off x="3771901" y="2167255"/>
          <a:ext cx="165100" cy="139700"/>
        </p:xfrm>
        <a:graphic>
          <a:graphicData uri="http://schemas.openxmlformats.org/presentationml/2006/ole">
            <mc:AlternateContent xmlns:mc="http://schemas.openxmlformats.org/markup-compatibility/2006">
              <mc:Choice xmlns:v="urn:schemas-microsoft-com:vml" Requires="v">
                <p:oleObj spid="_x0000_s30" name="" r:id="rId5" imgW="165100" imgH="139700" progId="Equation.KSEE3">
                  <p:embed/>
                </p:oleObj>
              </mc:Choice>
              <mc:Fallback>
                <p:oleObj name="" r:id="rId5" imgW="165100" imgH="139700" progId="Equation.KSEE3">
                  <p:embed/>
                  <p:pic>
                    <p:nvPicPr>
                      <p:cNvPr id="0" name="图片 1024"/>
                      <p:cNvPicPr/>
                      <p:nvPr/>
                    </p:nvPicPr>
                    <p:blipFill>
                      <a:blip r:embed="rId6"/>
                      <a:stretch>
                        <a:fillRect/>
                      </a:stretch>
                    </p:blipFill>
                    <p:spPr>
                      <a:xfrm>
                        <a:off x="3771901" y="2167255"/>
                        <a:ext cx="165100" cy="139700"/>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6091556" y="1807845"/>
          <a:ext cx="787400" cy="228600"/>
        </p:xfrm>
        <a:graphic>
          <a:graphicData uri="http://schemas.openxmlformats.org/presentationml/2006/ole">
            <mc:AlternateContent xmlns:mc="http://schemas.openxmlformats.org/markup-compatibility/2006">
              <mc:Choice xmlns:v="urn:schemas-microsoft-com:vml" Requires="v">
                <p:oleObj spid="_x0000_s3" name="" r:id="rId7" imgW="787400" imgH="228600" progId="Equation.KSEE3">
                  <p:embed/>
                </p:oleObj>
              </mc:Choice>
              <mc:Fallback>
                <p:oleObj name="" r:id="rId7" imgW="787400" imgH="228600" progId="Equation.KSEE3">
                  <p:embed/>
                  <p:pic>
                    <p:nvPicPr>
                      <p:cNvPr id="0" name="图片 1024"/>
                      <p:cNvPicPr/>
                      <p:nvPr/>
                    </p:nvPicPr>
                    <p:blipFill>
                      <a:blip r:embed="rId2"/>
                      <a:stretch>
                        <a:fillRect/>
                      </a:stretch>
                    </p:blipFill>
                    <p:spPr>
                      <a:xfrm>
                        <a:off x="6091556" y="1807845"/>
                        <a:ext cx="787400" cy="228600"/>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4832986" y="2101850"/>
          <a:ext cx="787400" cy="228600"/>
        </p:xfrm>
        <a:graphic>
          <a:graphicData uri="http://schemas.openxmlformats.org/presentationml/2006/ole">
            <mc:AlternateContent xmlns:mc="http://schemas.openxmlformats.org/markup-compatibility/2006">
              <mc:Choice xmlns:v="urn:schemas-microsoft-com:vml" Requires="v">
                <p:oleObj spid="_x0000_s5" name="" r:id="rId8" imgW="787400" imgH="228600" progId="Equation.KSEE3">
                  <p:embed/>
                </p:oleObj>
              </mc:Choice>
              <mc:Fallback>
                <p:oleObj name="" r:id="rId8" imgW="787400" imgH="228600" progId="Equation.KSEE3">
                  <p:embed/>
                  <p:pic>
                    <p:nvPicPr>
                      <p:cNvPr id="0" name="图片 1024"/>
                      <p:cNvPicPr/>
                      <p:nvPr/>
                    </p:nvPicPr>
                    <p:blipFill>
                      <a:blip r:embed="rId2"/>
                      <a:stretch>
                        <a:fillRect/>
                      </a:stretch>
                    </p:blipFill>
                    <p:spPr>
                      <a:xfrm>
                        <a:off x="4832986" y="2101850"/>
                        <a:ext cx="787400" cy="228600"/>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989331" y="2406015"/>
          <a:ext cx="609600" cy="215900"/>
        </p:xfrm>
        <a:graphic>
          <a:graphicData uri="http://schemas.openxmlformats.org/presentationml/2006/ole">
            <mc:AlternateContent xmlns:mc="http://schemas.openxmlformats.org/markup-compatibility/2006">
              <mc:Choice xmlns:v="urn:schemas-microsoft-com:vml" Requires="v">
                <p:oleObj spid="_x0000_s7" name="" r:id="rId9" imgW="609600" imgH="215900" progId="Equation.KSEE3">
                  <p:embed/>
                </p:oleObj>
              </mc:Choice>
              <mc:Fallback>
                <p:oleObj name="" r:id="rId9" imgW="609600" imgH="215900" progId="Equation.KSEE3">
                  <p:embed/>
                  <p:pic>
                    <p:nvPicPr>
                      <p:cNvPr id="0" name="图片 1024"/>
                      <p:cNvPicPr/>
                      <p:nvPr/>
                    </p:nvPicPr>
                    <p:blipFill>
                      <a:blip r:embed="rId10"/>
                      <a:stretch>
                        <a:fillRect/>
                      </a:stretch>
                    </p:blipFill>
                    <p:spPr>
                      <a:xfrm>
                        <a:off x="989331" y="2406015"/>
                        <a:ext cx="609600" cy="215900"/>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1666876" y="2791460"/>
          <a:ext cx="165100" cy="139700"/>
        </p:xfrm>
        <a:graphic>
          <a:graphicData uri="http://schemas.openxmlformats.org/presentationml/2006/ole">
            <mc:AlternateContent xmlns:mc="http://schemas.openxmlformats.org/markup-compatibility/2006">
              <mc:Choice xmlns:v="urn:schemas-microsoft-com:vml" Requires="v">
                <p:oleObj spid="_x0000_s9" name="" r:id="rId11" imgW="165100" imgH="139700" progId="Equation.KSEE3">
                  <p:embed/>
                </p:oleObj>
              </mc:Choice>
              <mc:Fallback>
                <p:oleObj name="" r:id="rId11" imgW="165100" imgH="139700" progId="Equation.KSEE3">
                  <p:embed/>
                  <p:pic>
                    <p:nvPicPr>
                      <p:cNvPr id="0" name="图片 1024"/>
                      <p:cNvPicPr/>
                      <p:nvPr/>
                    </p:nvPicPr>
                    <p:blipFill>
                      <a:blip r:embed="rId6"/>
                      <a:stretch>
                        <a:fillRect/>
                      </a:stretch>
                    </p:blipFill>
                    <p:spPr>
                      <a:xfrm>
                        <a:off x="1666876" y="2791460"/>
                        <a:ext cx="165100" cy="139700"/>
                      </a:xfrm>
                      <a:prstGeom prst="rect">
                        <a:avLst/>
                      </a:prstGeom>
                    </p:spPr>
                  </p:pic>
                </p:oleObj>
              </mc:Fallback>
            </mc:AlternateContent>
          </a:graphicData>
        </a:graphic>
      </p:graphicFrame>
      <p:graphicFrame>
        <p:nvGraphicFramePr>
          <p:cNvPr id="10" name="对象 9">
            <a:hlinkClick r:id="" action="ppaction://ole?verb="/>
          </p:cNvPr>
          <p:cNvGraphicFramePr>
            <a:graphicFrameLocks noChangeAspect="1"/>
          </p:cNvGraphicFramePr>
          <p:nvPr/>
        </p:nvGraphicFramePr>
        <p:xfrm>
          <a:off x="2045336" y="2791460"/>
          <a:ext cx="127000" cy="139700"/>
        </p:xfrm>
        <a:graphic>
          <a:graphicData uri="http://schemas.openxmlformats.org/presentationml/2006/ole">
            <mc:AlternateContent xmlns:mc="http://schemas.openxmlformats.org/markup-compatibility/2006">
              <mc:Choice xmlns:v="urn:schemas-microsoft-com:vml" Requires="v">
                <p:oleObj spid="_x0000_s11" name="" r:id="rId12" imgW="127000" imgH="139700" progId="Equation.KSEE3">
                  <p:embed/>
                </p:oleObj>
              </mc:Choice>
              <mc:Fallback>
                <p:oleObj name="" r:id="rId12" imgW="127000" imgH="139700" progId="Equation.KSEE3">
                  <p:embed/>
                  <p:pic>
                    <p:nvPicPr>
                      <p:cNvPr id="0" name="图片 1024"/>
                      <p:cNvPicPr/>
                      <p:nvPr/>
                    </p:nvPicPr>
                    <p:blipFill>
                      <a:blip r:embed="rId13"/>
                      <a:stretch>
                        <a:fillRect/>
                      </a:stretch>
                    </p:blipFill>
                    <p:spPr>
                      <a:xfrm>
                        <a:off x="2045336" y="2791460"/>
                        <a:ext cx="127000" cy="139700"/>
                      </a:xfrm>
                      <a:prstGeom prst="rect">
                        <a:avLst/>
                      </a:prstGeom>
                    </p:spPr>
                  </p:pic>
                </p:oleObj>
              </mc:Fallback>
            </mc:AlternateContent>
          </a:graphicData>
        </a:graphic>
      </p:graphicFrame>
      <p:graphicFrame>
        <p:nvGraphicFramePr>
          <p:cNvPr id="12" name="对象 11">
            <a:hlinkClick r:id="" action="ppaction://ole?verb="/>
          </p:cNvPr>
          <p:cNvGraphicFramePr>
            <a:graphicFrameLocks noChangeAspect="1"/>
          </p:cNvGraphicFramePr>
          <p:nvPr/>
        </p:nvGraphicFramePr>
        <p:xfrm>
          <a:off x="3823336" y="2753995"/>
          <a:ext cx="762000" cy="228600"/>
        </p:xfrm>
        <a:graphic>
          <a:graphicData uri="http://schemas.openxmlformats.org/presentationml/2006/ole">
            <mc:AlternateContent xmlns:mc="http://schemas.openxmlformats.org/markup-compatibility/2006">
              <mc:Choice xmlns:v="urn:schemas-microsoft-com:vml" Requires="v">
                <p:oleObj spid="_x0000_s13" name="" r:id="rId14" imgW="762000" imgH="228600" progId="Equation.KSEE3">
                  <p:embed/>
                </p:oleObj>
              </mc:Choice>
              <mc:Fallback>
                <p:oleObj name="" r:id="rId14" imgW="762000" imgH="228600" progId="Equation.KSEE3">
                  <p:embed/>
                  <p:pic>
                    <p:nvPicPr>
                      <p:cNvPr id="0" name="图片 1024"/>
                      <p:cNvPicPr/>
                      <p:nvPr/>
                    </p:nvPicPr>
                    <p:blipFill>
                      <a:blip r:embed="rId15"/>
                      <a:stretch>
                        <a:fillRect/>
                      </a:stretch>
                    </p:blipFill>
                    <p:spPr>
                      <a:xfrm>
                        <a:off x="3823336" y="2753995"/>
                        <a:ext cx="762000" cy="228600"/>
                      </a:xfrm>
                      <a:prstGeom prst="rect">
                        <a:avLst/>
                      </a:prstGeom>
                    </p:spPr>
                  </p:pic>
                </p:oleObj>
              </mc:Fallback>
            </mc:AlternateContent>
          </a:graphicData>
        </a:graphic>
      </p:graphicFrame>
      <p:graphicFrame>
        <p:nvGraphicFramePr>
          <p:cNvPr id="19" name="对象 18">
            <a:hlinkClick r:id="" action="ppaction://ole?verb="/>
          </p:cNvPr>
          <p:cNvGraphicFramePr>
            <a:graphicFrameLocks noChangeAspect="1"/>
          </p:cNvGraphicFramePr>
          <p:nvPr/>
        </p:nvGraphicFramePr>
        <p:xfrm>
          <a:off x="3154681" y="3129915"/>
          <a:ext cx="393700" cy="139700"/>
        </p:xfrm>
        <a:graphic>
          <a:graphicData uri="http://schemas.openxmlformats.org/presentationml/2006/ole">
            <mc:AlternateContent xmlns:mc="http://schemas.openxmlformats.org/markup-compatibility/2006">
              <mc:Choice xmlns:v="urn:schemas-microsoft-com:vml" Requires="v">
                <p:oleObj spid="_x0000_s20" name="" r:id="rId16" imgW="393700" imgH="139700" progId="Equation.KSEE3">
                  <p:embed/>
                </p:oleObj>
              </mc:Choice>
              <mc:Fallback>
                <p:oleObj name="" r:id="rId16" imgW="393700" imgH="139700" progId="Equation.KSEE3">
                  <p:embed/>
                  <p:pic>
                    <p:nvPicPr>
                      <p:cNvPr id="0" name="图片 1024"/>
                      <p:cNvPicPr/>
                      <p:nvPr/>
                    </p:nvPicPr>
                    <p:blipFill>
                      <a:blip r:embed="rId17"/>
                      <a:stretch>
                        <a:fillRect/>
                      </a:stretch>
                    </p:blipFill>
                    <p:spPr>
                      <a:xfrm>
                        <a:off x="3154681" y="3129915"/>
                        <a:ext cx="393700" cy="139700"/>
                      </a:xfrm>
                      <a:prstGeom prst="rect">
                        <a:avLst/>
                      </a:prstGeom>
                    </p:spPr>
                  </p:pic>
                </p:oleObj>
              </mc:Fallback>
            </mc:AlternateContent>
          </a:graphicData>
        </a:graphic>
      </p:graphicFrame>
    </p:spTree>
    <p:custDataLst>
      <p:tags r:id="rId18"/>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二、向量组的线性相关性</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030095"/>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１．线性相关与线性无关</a:t>
            </a:r>
            <a:endParaRPr sz="1400" dirty="0">
              <a:solidFill>
                <a:schemeClr val="tx1">
                  <a:lumMod val="85000"/>
                  <a:lumOff val="15000"/>
                </a:schemeClr>
              </a:solidFill>
              <a:latin typeface="楷体_GB2312" panose="02010609030101010101" charset="-122"/>
              <a:ea typeface="楷体_GB2312" panose="02010609030101010101"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推论３</a:t>
            </a:r>
            <a:r>
              <a:rPr sz="1400" dirty="0">
                <a:solidFill>
                  <a:schemeClr val="tx1">
                    <a:lumMod val="85000"/>
                    <a:lumOff val="15000"/>
                  </a:schemeClr>
                </a:solidFill>
                <a:latin typeface="宋体" panose="02010600030101010101" pitchFamily="2" charset="-122"/>
                <a:ea typeface="宋体" panose="02010600030101010101" pitchFamily="2" charset="-122"/>
              </a:rPr>
              <a:t>　  个  维向量         线性相关的充分必要条件是：行列式</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或  个  维向量          线性无关的充分必要条件是行列式</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14" name="对象 13">
            <a:hlinkClick r:id="" action="ppaction://ole?verb="/>
          </p:cNvPr>
          <p:cNvGraphicFramePr>
            <a:graphicFrameLocks noChangeAspect="1"/>
          </p:cNvGraphicFramePr>
          <p:nvPr/>
        </p:nvGraphicFramePr>
        <p:xfrm>
          <a:off x="2800986" y="1793875"/>
          <a:ext cx="762000" cy="228600"/>
        </p:xfrm>
        <a:graphic>
          <a:graphicData uri="http://schemas.openxmlformats.org/presentationml/2006/ole">
            <mc:AlternateContent xmlns:mc="http://schemas.openxmlformats.org/markup-compatibility/2006">
              <mc:Choice xmlns:v="urn:schemas-microsoft-com:vml" Requires="v">
                <p:oleObj spid="_x0000_s18" name="" r:id="rId1" imgW="762000" imgH="228600" progId="Equation.KSEE3">
                  <p:embed/>
                </p:oleObj>
              </mc:Choice>
              <mc:Fallback>
                <p:oleObj name="" r:id="rId1" imgW="762000" imgH="228600" progId="Equation.KSEE3">
                  <p:embed/>
                  <p:pic>
                    <p:nvPicPr>
                      <p:cNvPr id="0" name="图片 1024"/>
                      <p:cNvPicPr/>
                      <p:nvPr/>
                    </p:nvPicPr>
                    <p:blipFill>
                      <a:blip r:embed="rId2"/>
                      <a:stretch>
                        <a:fillRect/>
                      </a:stretch>
                    </p:blipFill>
                    <p:spPr>
                      <a:xfrm>
                        <a:off x="2800986" y="1793875"/>
                        <a:ext cx="762000" cy="228600"/>
                      </a:xfrm>
                      <a:prstGeom prst="rect">
                        <a:avLst/>
                      </a:prstGeom>
                    </p:spPr>
                  </p:pic>
                </p:oleObj>
              </mc:Fallback>
            </mc:AlternateContent>
          </a:graphicData>
        </a:graphic>
      </p:graphicFrame>
      <p:graphicFrame>
        <p:nvGraphicFramePr>
          <p:cNvPr id="17" name="对象 16">
            <a:hlinkClick r:id="" action="ppaction://ole?verb="/>
          </p:cNvPr>
          <p:cNvGraphicFramePr>
            <a:graphicFrameLocks noChangeAspect="1"/>
          </p:cNvGraphicFramePr>
          <p:nvPr/>
        </p:nvGraphicFramePr>
        <p:xfrm>
          <a:off x="1231901" y="3129280"/>
          <a:ext cx="127000" cy="139700"/>
        </p:xfrm>
        <a:graphic>
          <a:graphicData uri="http://schemas.openxmlformats.org/presentationml/2006/ole">
            <mc:AlternateContent xmlns:mc="http://schemas.openxmlformats.org/markup-compatibility/2006">
              <mc:Choice xmlns:v="urn:schemas-microsoft-com:vml" Requires="v">
                <p:oleObj spid="_x0000_s30" name="" r:id="rId3" imgW="127000" imgH="139700" progId="Equation.KSEE3">
                  <p:embed/>
                </p:oleObj>
              </mc:Choice>
              <mc:Fallback>
                <p:oleObj name="" r:id="rId3" imgW="127000" imgH="139700" progId="Equation.KSEE3">
                  <p:embed/>
                  <p:pic>
                    <p:nvPicPr>
                      <p:cNvPr id="0" name="图片 1024"/>
                      <p:cNvPicPr/>
                      <p:nvPr/>
                    </p:nvPicPr>
                    <p:blipFill>
                      <a:blip r:embed="rId4"/>
                      <a:stretch>
                        <a:fillRect/>
                      </a:stretch>
                    </p:blipFill>
                    <p:spPr>
                      <a:xfrm>
                        <a:off x="1231901" y="3129280"/>
                        <a:ext cx="127000" cy="139700"/>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2313941" y="3084830"/>
          <a:ext cx="787400" cy="228600"/>
        </p:xfrm>
        <a:graphic>
          <a:graphicData uri="http://schemas.openxmlformats.org/presentationml/2006/ole">
            <mc:AlternateContent xmlns:mc="http://schemas.openxmlformats.org/markup-compatibility/2006">
              <mc:Choice xmlns:v="urn:schemas-microsoft-com:vml" Requires="v">
                <p:oleObj spid="_x0000_s5" name="" r:id="rId5" imgW="787400" imgH="228600" progId="Equation.KSEE3">
                  <p:embed/>
                </p:oleObj>
              </mc:Choice>
              <mc:Fallback>
                <p:oleObj name="" r:id="rId5" imgW="787400" imgH="228600" progId="Equation.KSEE3">
                  <p:embed/>
                  <p:pic>
                    <p:nvPicPr>
                      <p:cNvPr id="0" name="图片 1024"/>
                      <p:cNvPicPr/>
                      <p:nvPr/>
                    </p:nvPicPr>
                    <p:blipFill>
                      <a:blip r:embed="rId6"/>
                      <a:stretch>
                        <a:fillRect/>
                      </a:stretch>
                    </p:blipFill>
                    <p:spPr>
                      <a:xfrm>
                        <a:off x="2313941" y="3084830"/>
                        <a:ext cx="787400" cy="228600"/>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2084071" y="1852295"/>
          <a:ext cx="127000" cy="139700"/>
        </p:xfrm>
        <a:graphic>
          <a:graphicData uri="http://schemas.openxmlformats.org/presentationml/2006/ole">
            <mc:AlternateContent xmlns:mc="http://schemas.openxmlformats.org/markup-compatibility/2006">
              <mc:Choice xmlns:v="urn:schemas-microsoft-com:vml" Requires="v">
                <p:oleObj spid="_x0000_s9" name="" r:id="rId7" imgW="127000" imgH="139700" progId="Equation.KSEE3">
                  <p:embed/>
                </p:oleObj>
              </mc:Choice>
              <mc:Fallback>
                <p:oleObj name="" r:id="rId7" imgW="127000" imgH="139700" progId="Equation.KSEE3">
                  <p:embed/>
                  <p:pic>
                    <p:nvPicPr>
                      <p:cNvPr id="0" name="图片 1024"/>
                      <p:cNvPicPr/>
                      <p:nvPr/>
                    </p:nvPicPr>
                    <p:blipFill>
                      <a:blip r:embed="rId8"/>
                      <a:stretch>
                        <a:fillRect/>
                      </a:stretch>
                    </p:blipFill>
                    <p:spPr>
                      <a:xfrm>
                        <a:off x="2084071" y="1852295"/>
                        <a:ext cx="127000" cy="139700"/>
                      </a:xfrm>
                      <a:prstGeom prst="rect">
                        <a:avLst/>
                      </a:prstGeom>
                    </p:spPr>
                  </p:pic>
                </p:oleObj>
              </mc:Fallback>
            </mc:AlternateContent>
          </a:graphicData>
        </a:graphic>
      </p:graphicFrame>
      <p:graphicFrame>
        <p:nvGraphicFramePr>
          <p:cNvPr id="10" name="对象 9">
            <a:hlinkClick r:id="" action="ppaction://ole?verb="/>
          </p:cNvPr>
          <p:cNvGraphicFramePr>
            <a:graphicFrameLocks noChangeAspect="1"/>
          </p:cNvGraphicFramePr>
          <p:nvPr/>
        </p:nvGraphicFramePr>
        <p:xfrm>
          <a:off x="1744981" y="1852295"/>
          <a:ext cx="127000" cy="139700"/>
        </p:xfrm>
        <a:graphic>
          <a:graphicData uri="http://schemas.openxmlformats.org/presentationml/2006/ole">
            <mc:AlternateContent xmlns:mc="http://schemas.openxmlformats.org/markup-compatibility/2006">
              <mc:Choice xmlns:v="urn:schemas-microsoft-com:vml" Requires="v">
                <p:oleObj spid="_x0000_s11" name="" r:id="rId9" imgW="127000" imgH="139700" progId="Equation.KSEE3">
                  <p:embed/>
                </p:oleObj>
              </mc:Choice>
              <mc:Fallback>
                <p:oleObj name="" r:id="rId9" imgW="127000" imgH="139700" progId="Equation.KSEE3">
                  <p:embed/>
                  <p:pic>
                    <p:nvPicPr>
                      <p:cNvPr id="0" name="图片 1024"/>
                      <p:cNvPicPr/>
                      <p:nvPr/>
                    </p:nvPicPr>
                    <p:blipFill>
                      <a:blip r:embed="rId10"/>
                      <a:stretch>
                        <a:fillRect/>
                      </a:stretch>
                    </p:blipFill>
                    <p:spPr>
                      <a:xfrm>
                        <a:off x="1744981" y="1852295"/>
                        <a:ext cx="127000" cy="139700"/>
                      </a:xfrm>
                      <a:prstGeom prst="rect">
                        <a:avLst/>
                      </a:prstGeom>
                    </p:spPr>
                  </p:pic>
                </p:oleObj>
              </mc:Fallback>
            </mc:AlternateContent>
          </a:graphicData>
        </a:graphic>
      </p:graphicFrame>
      <p:graphicFrame>
        <p:nvGraphicFramePr>
          <p:cNvPr id="21" name="对象 20">
            <a:hlinkClick r:id="" action="ppaction://ole?verb="/>
          </p:cNvPr>
          <p:cNvGraphicFramePr>
            <a:graphicFrameLocks noChangeAspect="1"/>
          </p:cNvGraphicFramePr>
          <p:nvPr/>
        </p:nvGraphicFramePr>
        <p:xfrm>
          <a:off x="1569086" y="3129280"/>
          <a:ext cx="127000" cy="139700"/>
        </p:xfrm>
        <a:graphic>
          <a:graphicData uri="http://schemas.openxmlformats.org/presentationml/2006/ole">
            <mc:AlternateContent xmlns:mc="http://schemas.openxmlformats.org/markup-compatibility/2006">
              <mc:Choice xmlns:v="urn:schemas-microsoft-com:vml" Requires="v">
                <p:oleObj spid="_x0000_s22" name="" r:id="rId11" imgW="127000" imgH="139700" progId="Equation.KSEE3">
                  <p:embed/>
                </p:oleObj>
              </mc:Choice>
              <mc:Fallback>
                <p:oleObj name="" r:id="rId11" imgW="127000" imgH="139700" progId="Equation.KSEE3">
                  <p:embed/>
                  <p:pic>
                    <p:nvPicPr>
                      <p:cNvPr id="0" name="图片 1024"/>
                      <p:cNvPicPr/>
                      <p:nvPr/>
                    </p:nvPicPr>
                    <p:blipFill>
                      <a:blip r:embed="rId4"/>
                      <a:stretch>
                        <a:fillRect/>
                      </a:stretch>
                    </p:blipFill>
                    <p:spPr>
                      <a:xfrm>
                        <a:off x="1569086" y="3129280"/>
                        <a:ext cx="127000" cy="139700"/>
                      </a:xfrm>
                      <a:prstGeom prst="rect">
                        <a:avLst/>
                      </a:prstGeom>
                    </p:spPr>
                  </p:pic>
                </p:oleObj>
              </mc:Fallback>
            </mc:AlternateContent>
          </a:graphicData>
        </a:graphic>
      </p:graphicFrame>
      <p:graphicFrame>
        <p:nvGraphicFramePr>
          <p:cNvPr id="23" name="对象 22">
            <a:hlinkClick r:id="" action="ppaction://ole?verb="/>
          </p:cNvPr>
          <p:cNvGraphicFramePr>
            <a:graphicFrameLocks noChangeAspect="1"/>
          </p:cNvGraphicFramePr>
          <p:nvPr/>
        </p:nvGraphicFramePr>
        <p:xfrm>
          <a:off x="3562668" y="2101850"/>
          <a:ext cx="1459865" cy="939800"/>
        </p:xfrm>
        <a:graphic>
          <a:graphicData uri="http://schemas.openxmlformats.org/presentationml/2006/ole">
            <mc:AlternateContent xmlns:mc="http://schemas.openxmlformats.org/markup-compatibility/2006">
              <mc:Choice xmlns:v="urn:schemas-microsoft-com:vml" Requires="v">
                <p:oleObj spid="_x0000_s1025" name="" r:id="rId12" imgW="1459865" imgH="939800" progId="Equation.KSEE3">
                  <p:embed/>
                </p:oleObj>
              </mc:Choice>
              <mc:Fallback>
                <p:oleObj name="" r:id="rId12" imgW="1459865" imgH="939800" progId="Equation.KSEE3">
                  <p:embed/>
                  <p:pic>
                    <p:nvPicPr>
                      <p:cNvPr id="0" name="图片 1024"/>
                      <p:cNvPicPr/>
                      <p:nvPr/>
                    </p:nvPicPr>
                    <p:blipFill>
                      <a:blip r:embed="rId13"/>
                      <a:stretch>
                        <a:fillRect/>
                      </a:stretch>
                    </p:blipFill>
                    <p:spPr>
                      <a:xfrm>
                        <a:off x="3562668" y="2101850"/>
                        <a:ext cx="1459865" cy="939800"/>
                      </a:xfrm>
                      <a:prstGeom prst="rect">
                        <a:avLst/>
                      </a:prstGeom>
                    </p:spPr>
                  </p:pic>
                </p:oleObj>
              </mc:Fallback>
            </mc:AlternateContent>
          </a:graphicData>
        </a:graphic>
      </p:graphicFrame>
      <p:graphicFrame>
        <p:nvGraphicFramePr>
          <p:cNvPr id="24" name="对象 23">
            <a:hlinkClick r:id="" action="ppaction://ole?verb="/>
          </p:cNvPr>
          <p:cNvGraphicFramePr>
            <a:graphicFrameLocks noChangeAspect="1"/>
          </p:cNvGraphicFramePr>
          <p:nvPr/>
        </p:nvGraphicFramePr>
        <p:xfrm>
          <a:off x="3562668" y="3484880"/>
          <a:ext cx="1459865" cy="939800"/>
        </p:xfrm>
        <a:graphic>
          <a:graphicData uri="http://schemas.openxmlformats.org/presentationml/2006/ole">
            <mc:AlternateContent xmlns:mc="http://schemas.openxmlformats.org/markup-compatibility/2006">
              <mc:Choice xmlns:v="urn:schemas-microsoft-com:vml" Requires="v">
                <p:oleObj spid="_x0000_s1025" name="" r:id="rId14" imgW="1459865" imgH="939800" progId="Equation.KSEE3">
                  <p:embed/>
                </p:oleObj>
              </mc:Choice>
              <mc:Fallback>
                <p:oleObj name="" r:id="rId14" imgW="1459865" imgH="939800" progId="Equation.KSEE3">
                  <p:embed/>
                  <p:pic>
                    <p:nvPicPr>
                      <p:cNvPr id="0" name="图片 1024"/>
                      <p:cNvPicPr/>
                      <p:nvPr/>
                    </p:nvPicPr>
                    <p:blipFill>
                      <a:blip r:embed="rId15"/>
                      <a:stretch>
                        <a:fillRect/>
                      </a:stretch>
                    </p:blipFill>
                    <p:spPr>
                      <a:xfrm>
                        <a:off x="3562668" y="3484880"/>
                        <a:ext cx="1459865" cy="939800"/>
                      </a:xfrm>
                      <a:prstGeom prst="rect">
                        <a:avLst/>
                      </a:prstGeom>
                    </p:spPr>
                  </p:pic>
                </p:oleObj>
              </mc:Fallback>
            </mc:AlternateContent>
          </a:graphicData>
        </a:graphic>
      </p:graphicFrame>
    </p:spTree>
    <p:custDataLst>
      <p:tags r:id="rId16"/>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二、向量组的线性相关性</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35331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２．向量间线性关系的性质</a:t>
            </a:r>
            <a:endParaRPr sz="1400" dirty="0">
              <a:solidFill>
                <a:schemeClr val="tx1">
                  <a:lumMod val="85000"/>
                  <a:lumOff val="15000"/>
                </a:schemeClr>
              </a:solidFill>
              <a:latin typeface="楷体_GB2312" panose="02010609030101010101" charset="-122"/>
              <a:ea typeface="楷体_GB2312" panose="02010609030101010101"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定理５</a:t>
            </a:r>
            <a:r>
              <a:rPr sz="1400" dirty="0">
                <a:solidFill>
                  <a:schemeClr val="tx1">
                    <a:lumMod val="85000"/>
                    <a:lumOff val="15000"/>
                  </a:schemeClr>
                </a:solidFill>
                <a:latin typeface="宋体" panose="02010600030101010101" pitchFamily="2" charset="-122"/>
                <a:ea typeface="宋体" panose="02010600030101010101" pitchFamily="2" charset="-122"/>
              </a:rPr>
              <a:t>　向量组         线性相关的充分必要条件是在该向量组中至少有一个向量能由其余向量线性表出．</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推论</a:t>
            </a:r>
            <a:r>
              <a:rPr sz="1400" dirty="0">
                <a:solidFill>
                  <a:schemeClr val="tx1">
                    <a:lumMod val="85000"/>
                    <a:lumOff val="15000"/>
                  </a:schemeClr>
                </a:solidFill>
                <a:latin typeface="宋体" panose="02010600030101010101" pitchFamily="2" charset="-122"/>
                <a:ea typeface="宋体" panose="02010600030101010101" pitchFamily="2" charset="-122"/>
              </a:rPr>
              <a:t>　向量组         线性无关的充分必要条件是该向量组中每一个向量都不能由其余向量线性表出．</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定理６</a:t>
            </a:r>
            <a:r>
              <a:rPr sz="1400" dirty="0">
                <a:solidFill>
                  <a:schemeClr val="tx1">
                    <a:lumMod val="85000"/>
                    <a:lumOff val="15000"/>
                  </a:schemeClr>
                </a:solidFill>
                <a:latin typeface="宋体" panose="02010600030101010101" pitchFamily="2" charset="-122"/>
                <a:ea typeface="宋体" panose="02010600030101010101" pitchFamily="2" charset="-122"/>
              </a:rPr>
              <a:t>　若向量组         线性无关，而向量组         ， 线性相关，则向量  可由向量组         线性表出，且表示法唯一．</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4" name="对象 3">
            <a:hlinkClick r:id="" action="ppaction://ole?verb="/>
          </p:cNvPr>
          <p:cNvGraphicFramePr>
            <a:graphicFrameLocks noChangeAspect="1"/>
          </p:cNvGraphicFramePr>
          <p:nvPr/>
        </p:nvGraphicFramePr>
        <p:xfrm>
          <a:off x="2254886" y="1797685"/>
          <a:ext cx="787400" cy="228600"/>
        </p:xfrm>
        <a:graphic>
          <a:graphicData uri="http://schemas.openxmlformats.org/presentationml/2006/ole">
            <mc:AlternateContent xmlns:mc="http://schemas.openxmlformats.org/markup-compatibility/2006">
              <mc:Choice xmlns:v="urn:schemas-microsoft-com:vml" Requires="v">
                <p:oleObj spid="_x0000_s5" name="" r:id="rId1" imgW="787400" imgH="228600" progId="Equation.KSEE3">
                  <p:embed/>
                </p:oleObj>
              </mc:Choice>
              <mc:Fallback>
                <p:oleObj name="" r:id="rId1" imgW="787400" imgH="228600" progId="Equation.KSEE3">
                  <p:embed/>
                  <p:pic>
                    <p:nvPicPr>
                      <p:cNvPr id="0" name="图片 1024"/>
                      <p:cNvPicPr/>
                      <p:nvPr/>
                    </p:nvPicPr>
                    <p:blipFill>
                      <a:blip r:embed="rId2"/>
                      <a:stretch>
                        <a:fillRect/>
                      </a:stretch>
                    </p:blipFill>
                    <p:spPr>
                      <a:xfrm>
                        <a:off x="2254886" y="1797685"/>
                        <a:ext cx="787400" cy="228600"/>
                      </a:xfrm>
                      <a:prstGeom prst="rect">
                        <a:avLst/>
                      </a:prstGeom>
                    </p:spPr>
                  </p:pic>
                </p:oleObj>
              </mc:Fallback>
            </mc:AlternateContent>
          </a:graphicData>
        </a:graphic>
      </p:graphicFrame>
      <p:graphicFrame>
        <p:nvGraphicFramePr>
          <p:cNvPr id="3" name="对象 2">
            <a:hlinkClick r:id="" action="ppaction://ole?verb="/>
          </p:cNvPr>
          <p:cNvGraphicFramePr>
            <a:graphicFrameLocks noChangeAspect="1"/>
          </p:cNvGraphicFramePr>
          <p:nvPr/>
        </p:nvGraphicFramePr>
        <p:xfrm>
          <a:off x="2118361" y="2427605"/>
          <a:ext cx="787400" cy="228600"/>
        </p:xfrm>
        <a:graphic>
          <a:graphicData uri="http://schemas.openxmlformats.org/presentationml/2006/ole">
            <mc:AlternateContent xmlns:mc="http://schemas.openxmlformats.org/markup-compatibility/2006">
              <mc:Choice xmlns:v="urn:schemas-microsoft-com:vml" Requires="v">
                <p:oleObj spid="_x0000_s6" name="" r:id="rId3" imgW="787400" imgH="228600" progId="Equation.KSEE3">
                  <p:embed/>
                </p:oleObj>
              </mc:Choice>
              <mc:Fallback>
                <p:oleObj name="" r:id="rId3" imgW="787400" imgH="228600" progId="Equation.KSEE3">
                  <p:embed/>
                  <p:pic>
                    <p:nvPicPr>
                      <p:cNvPr id="0" name="图片 1024"/>
                      <p:cNvPicPr/>
                      <p:nvPr/>
                    </p:nvPicPr>
                    <p:blipFill>
                      <a:blip r:embed="rId2"/>
                      <a:stretch>
                        <a:fillRect/>
                      </a:stretch>
                    </p:blipFill>
                    <p:spPr>
                      <a:xfrm>
                        <a:off x="2118361" y="2427605"/>
                        <a:ext cx="787400" cy="228600"/>
                      </a:xfrm>
                      <a:prstGeom prst="rect">
                        <a:avLst/>
                      </a:prstGeom>
                    </p:spPr>
                  </p:pic>
                </p:oleObj>
              </mc:Fallback>
            </mc:AlternateContent>
          </a:graphicData>
        </a:graphic>
      </p:graphicFrame>
      <p:graphicFrame>
        <p:nvGraphicFramePr>
          <p:cNvPr id="7" name="对象 6">
            <a:hlinkClick r:id="" action="ppaction://ole?verb="/>
          </p:cNvPr>
          <p:cNvGraphicFramePr>
            <a:graphicFrameLocks noChangeAspect="1"/>
          </p:cNvGraphicFramePr>
          <p:nvPr/>
        </p:nvGraphicFramePr>
        <p:xfrm>
          <a:off x="2468246" y="3061335"/>
          <a:ext cx="787400" cy="228600"/>
        </p:xfrm>
        <a:graphic>
          <a:graphicData uri="http://schemas.openxmlformats.org/presentationml/2006/ole">
            <mc:AlternateContent xmlns:mc="http://schemas.openxmlformats.org/markup-compatibility/2006">
              <mc:Choice xmlns:v="urn:schemas-microsoft-com:vml" Requires="v">
                <p:oleObj spid="_x0000_s12" name="" r:id="rId4" imgW="787400" imgH="228600" progId="Equation.KSEE3">
                  <p:embed/>
                </p:oleObj>
              </mc:Choice>
              <mc:Fallback>
                <p:oleObj name="" r:id="rId4" imgW="787400" imgH="228600" progId="Equation.KSEE3">
                  <p:embed/>
                  <p:pic>
                    <p:nvPicPr>
                      <p:cNvPr id="0" name="图片 1024"/>
                      <p:cNvPicPr/>
                      <p:nvPr/>
                    </p:nvPicPr>
                    <p:blipFill>
                      <a:blip r:embed="rId2"/>
                      <a:stretch>
                        <a:fillRect/>
                      </a:stretch>
                    </p:blipFill>
                    <p:spPr>
                      <a:xfrm>
                        <a:off x="2468246" y="3061335"/>
                        <a:ext cx="787400" cy="228600"/>
                      </a:xfrm>
                      <a:prstGeom prst="rect">
                        <a:avLst/>
                      </a:prstGeom>
                    </p:spPr>
                  </p:pic>
                </p:oleObj>
              </mc:Fallback>
            </mc:AlternateContent>
          </a:graphicData>
        </a:graphic>
      </p:graphicFrame>
      <p:graphicFrame>
        <p:nvGraphicFramePr>
          <p:cNvPr id="13" name="对象 12">
            <a:hlinkClick r:id="" action="ppaction://ole?verb="/>
          </p:cNvPr>
          <p:cNvGraphicFramePr>
            <a:graphicFrameLocks noChangeAspect="1"/>
          </p:cNvGraphicFramePr>
          <p:nvPr/>
        </p:nvGraphicFramePr>
        <p:xfrm>
          <a:off x="4936491" y="3075305"/>
          <a:ext cx="787400" cy="228600"/>
        </p:xfrm>
        <a:graphic>
          <a:graphicData uri="http://schemas.openxmlformats.org/presentationml/2006/ole">
            <mc:AlternateContent xmlns:mc="http://schemas.openxmlformats.org/markup-compatibility/2006">
              <mc:Choice xmlns:v="urn:schemas-microsoft-com:vml" Requires="v">
                <p:oleObj spid="_x0000_s15" name="" r:id="rId5" imgW="787400" imgH="228600" progId="Equation.KSEE3">
                  <p:embed/>
                </p:oleObj>
              </mc:Choice>
              <mc:Fallback>
                <p:oleObj name="" r:id="rId5" imgW="787400" imgH="228600" progId="Equation.KSEE3">
                  <p:embed/>
                  <p:pic>
                    <p:nvPicPr>
                      <p:cNvPr id="0" name="图片 1024"/>
                      <p:cNvPicPr/>
                      <p:nvPr/>
                    </p:nvPicPr>
                    <p:blipFill>
                      <a:blip r:embed="rId2"/>
                      <a:stretch>
                        <a:fillRect/>
                      </a:stretch>
                    </p:blipFill>
                    <p:spPr>
                      <a:xfrm>
                        <a:off x="4936491" y="3075305"/>
                        <a:ext cx="787400" cy="228600"/>
                      </a:xfrm>
                      <a:prstGeom prst="rect">
                        <a:avLst/>
                      </a:prstGeom>
                    </p:spPr>
                  </p:pic>
                </p:oleObj>
              </mc:Fallback>
            </mc:AlternateContent>
          </a:graphicData>
        </a:graphic>
      </p:graphicFrame>
      <p:graphicFrame>
        <p:nvGraphicFramePr>
          <p:cNvPr id="16" name="对象 15">
            <a:hlinkClick r:id="" action="ppaction://ole?verb="/>
          </p:cNvPr>
          <p:cNvGraphicFramePr>
            <a:graphicFrameLocks noChangeAspect="1"/>
          </p:cNvGraphicFramePr>
          <p:nvPr/>
        </p:nvGraphicFramePr>
        <p:xfrm>
          <a:off x="5866766" y="3086735"/>
          <a:ext cx="152400" cy="203200"/>
        </p:xfrm>
        <a:graphic>
          <a:graphicData uri="http://schemas.openxmlformats.org/presentationml/2006/ole">
            <mc:AlternateContent xmlns:mc="http://schemas.openxmlformats.org/markup-compatibility/2006">
              <mc:Choice xmlns:v="urn:schemas-microsoft-com:vml" Requires="v">
                <p:oleObj spid="_x0000_s19" name="" r:id="rId6" imgW="152400" imgH="203200" progId="Equation.KSEE3">
                  <p:embed/>
                </p:oleObj>
              </mc:Choice>
              <mc:Fallback>
                <p:oleObj name="" r:id="rId6" imgW="152400" imgH="203200" progId="Equation.KSEE3">
                  <p:embed/>
                  <p:pic>
                    <p:nvPicPr>
                      <p:cNvPr id="0" name="图片 1024"/>
                      <p:cNvPicPr/>
                      <p:nvPr/>
                    </p:nvPicPr>
                    <p:blipFill>
                      <a:blip r:embed="rId7"/>
                      <a:stretch>
                        <a:fillRect/>
                      </a:stretch>
                    </p:blipFill>
                    <p:spPr>
                      <a:xfrm>
                        <a:off x="5866766" y="3086735"/>
                        <a:ext cx="152400" cy="203200"/>
                      </a:xfrm>
                      <a:prstGeom prst="rect">
                        <a:avLst/>
                      </a:prstGeom>
                    </p:spPr>
                  </p:pic>
                </p:oleObj>
              </mc:Fallback>
            </mc:AlternateContent>
          </a:graphicData>
        </a:graphic>
      </p:graphicFrame>
      <p:graphicFrame>
        <p:nvGraphicFramePr>
          <p:cNvPr id="20" name="对象 19">
            <a:hlinkClick r:id="" action="ppaction://ole?verb="/>
          </p:cNvPr>
          <p:cNvGraphicFramePr>
            <a:graphicFrameLocks noChangeAspect="1"/>
          </p:cNvGraphicFramePr>
          <p:nvPr/>
        </p:nvGraphicFramePr>
        <p:xfrm>
          <a:off x="7491731" y="3088005"/>
          <a:ext cx="152400" cy="203200"/>
        </p:xfrm>
        <a:graphic>
          <a:graphicData uri="http://schemas.openxmlformats.org/presentationml/2006/ole">
            <mc:AlternateContent xmlns:mc="http://schemas.openxmlformats.org/markup-compatibility/2006">
              <mc:Choice xmlns:v="urn:schemas-microsoft-com:vml" Requires="v">
                <p:oleObj spid="_x0000_s25" name="" r:id="rId8" imgW="152400" imgH="203200" progId="Equation.KSEE3">
                  <p:embed/>
                </p:oleObj>
              </mc:Choice>
              <mc:Fallback>
                <p:oleObj name="" r:id="rId8" imgW="152400" imgH="203200" progId="Equation.KSEE3">
                  <p:embed/>
                  <p:pic>
                    <p:nvPicPr>
                      <p:cNvPr id="0" name="图片 1024"/>
                      <p:cNvPicPr/>
                      <p:nvPr/>
                    </p:nvPicPr>
                    <p:blipFill>
                      <a:blip r:embed="rId7"/>
                      <a:stretch>
                        <a:fillRect/>
                      </a:stretch>
                    </p:blipFill>
                    <p:spPr>
                      <a:xfrm>
                        <a:off x="7491731" y="3088005"/>
                        <a:ext cx="152400" cy="203200"/>
                      </a:xfrm>
                      <a:prstGeom prst="rect">
                        <a:avLst/>
                      </a:prstGeom>
                    </p:spPr>
                  </p:pic>
                </p:oleObj>
              </mc:Fallback>
            </mc:AlternateContent>
          </a:graphicData>
        </a:graphic>
      </p:graphicFrame>
      <p:graphicFrame>
        <p:nvGraphicFramePr>
          <p:cNvPr id="26" name="对象 25">
            <a:hlinkClick r:id="" action="ppaction://ole?verb="/>
          </p:cNvPr>
          <p:cNvGraphicFramePr>
            <a:graphicFrameLocks noChangeAspect="1"/>
          </p:cNvGraphicFramePr>
          <p:nvPr/>
        </p:nvGraphicFramePr>
        <p:xfrm>
          <a:off x="1373506" y="3392170"/>
          <a:ext cx="787400" cy="228600"/>
        </p:xfrm>
        <a:graphic>
          <a:graphicData uri="http://schemas.openxmlformats.org/presentationml/2006/ole">
            <mc:AlternateContent xmlns:mc="http://schemas.openxmlformats.org/markup-compatibility/2006">
              <mc:Choice xmlns:v="urn:schemas-microsoft-com:vml" Requires="v">
                <p:oleObj spid="_x0000_s27" name="" r:id="rId9" imgW="787400" imgH="228600" progId="Equation.KSEE3">
                  <p:embed/>
                </p:oleObj>
              </mc:Choice>
              <mc:Fallback>
                <p:oleObj name="" r:id="rId9" imgW="787400" imgH="228600" progId="Equation.KSEE3">
                  <p:embed/>
                  <p:pic>
                    <p:nvPicPr>
                      <p:cNvPr id="0" name="图片 1024"/>
                      <p:cNvPicPr/>
                      <p:nvPr/>
                    </p:nvPicPr>
                    <p:blipFill>
                      <a:blip r:embed="rId2"/>
                      <a:stretch>
                        <a:fillRect/>
                      </a:stretch>
                    </p:blipFill>
                    <p:spPr>
                      <a:xfrm>
                        <a:off x="1373506" y="3392170"/>
                        <a:ext cx="787400" cy="228600"/>
                      </a:xfrm>
                      <a:prstGeom prst="rect">
                        <a:avLst/>
                      </a:prstGeom>
                    </p:spPr>
                  </p:pic>
                </p:oleObj>
              </mc:Fallback>
            </mc:AlternateContent>
          </a:graphicData>
        </a:graphic>
      </p:graphicFrame>
    </p:spTree>
    <p:custDataLst>
      <p:tags r:id="rId10"/>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三、向量组的秩</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35331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１．最大线性无关组</a:t>
            </a:r>
            <a:endParaRPr sz="1400" dirty="0">
              <a:solidFill>
                <a:schemeClr val="tx1">
                  <a:lumMod val="85000"/>
                  <a:lumOff val="15000"/>
                </a:schemeClr>
              </a:solidFill>
              <a:latin typeface="楷体_GB2312" panose="02010609030101010101" charset="-122"/>
              <a:ea typeface="楷体_GB2312" panose="02010609030101010101"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定义６</a:t>
            </a:r>
            <a:r>
              <a:rPr sz="1400" dirty="0">
                <a:solidFill>
                  <a:schemeClr val="tx1">
                    <a:lumMod val="85000"/>
                    <a:lumOff val="15000"/>
                  </a:schemeClr>
                </a:solidFill>
                <a:latin typeface="宋体" panose="02010600030101010101" pitchFamily="2" charset="-122"/>
                <a:ea typeface="宋体" panose="02010600030101010101" pitchFamily="2" charset="-122"/>
              </a:rPr>
              <a:t>　若向量组           的部分向量组             满足条件：</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a:t>
            </a:r>
            <a:r>
              <a:rPr lang="en-US" sz="1400" dirty="0">
                <a:solidFill>
                  <a:schemeClr val="tx1">
                    <a:lumMod val="85000"/>
                    <a:lumOff val="15000"/>
                  </a:schemeClr>
                </a:solidFill>
                <a:latin typeface="宋体" panose="02010600030101010101" pitchFamily="2" charset="-122"/>
                <a:ea typeface="宋体" panose="02010600030101010101" pitchFamily="2" charset="-122"/>
              </a:rPr>
              <a:t>i</a:t>
            </a:r>
            <a:r>
              <a:rPr sz="1400" dirty="0">
                <a:solidFill>
                  <a:schemeClr val="tx1">
                    <a:lumMod val="85000"/>
                    <a:lumOff val="15000"/>
                  </a:schemeClr>
                </a:solidFill>
                <a:latin typeface="宋体" panose="02010600030101010101" pitchFamily="2" charset="-122"/>
                <a:ea typeface="宋体" panose="02010600030101010101" pitchFamily="2" charset="-122"/>
              </a:rPr>
              <a:t>）            线性无关；</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a:t>
            </a:r>
            <a:r>
              <a:rPr lang="en-US" sz="1400" dirty="0">
                <a:solidFill>
                  <a:schemeClr val="tx1">
                    <a:lumMod val="85000"/>
                    <a:lumOff val="15000"/>
                  </a:schemeClr>
                </a:solidFill>
                <a:latin typeface="宋体" panose="02010600030101010101" pitchFamily="2" charset="-122"/>
                <a:ea typeface="宋体" panose="02010600030101010101" pitchFamily="2" charset="-122"/>
              </a:rPr>
              <a:t>ii</a:t>
            </a:r>
            <a:r>
              <a:rPr sz="1400" dirty="0">
                <a:solidFill>
                  <a:schemeClr val="tx1">
                    <a:lumMod val="85000"/>
                    <a:lumOff val="15000"/>
                  </a:schemeClr>
                </a:solidFill>
                <a:latin typeface="宋体" panose="02010600030101010101" pitchFamily="2" charset="-122"/>
                <a:ea typeface="宋体" panose="02010600030101010101" pitchFamily="2" charset="-122"/>
              </a:rPr>
              <a:t>）在部分向量组             中再添加  中任意的第    个向量（如果  中有</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个向量的话）都线性相关．</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则称部分向量组  是向量组  的一个最大线性无关向量组，简称最大无关组．</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定理７</a:t>
            </a:r>
            <a:r>
              <a:rPr sz="1400" dirty="0">
                <a:solidFill>
                  <a:schemeClr val="tx1">
                    <a:lumMod val="85000"/>
                    <a:lumOff val="15000"/>
                  </a:schemeClr>
                </a:solidFill>
                <a:latin typeface="宋体" panose="02010600030101010101" pitchFamily="2" charset="-122"/>
                <a:ea typeface="宋体" panose="02010600030101010101" pitchFamily="2" charset="-122"/>
              </a:rPr>
              <a:t>　向量组           与它的最大无关组             等价．</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4" name="对象 3">
            <a:hlinkClick r:id="" action="ppaction://ole?verb="/>
          </p:cNvPr>
          <p:cNvGraphicFramePr>
            <a:graphicFrameLocks noChangeAspect="1"/>
          </p:cNvGraphicFramePr>
          <p:nvPr/>
        </p:nvGraphicFramePr>
        <p:xfrm>
          <a:off x="2435226" y="1791970"/>
          <a:ext cx="977900" cy="228600"/>
        </p:xfrm>
        <a:graphic>
          <a:graphicData uri="http://schemas.openxmlformats.org/presentationml/2006/ole">
            <mc:AlternateContent xmlns:mc="http://schemas.openxmlformats.org/markup-compatibility/2006">
              <mc:Choice xmlns:v="urn:schemas-microsoft-com:vml" Requires="v">
                <p:oleObj spid="_x0000_s5" name="" r:id="rId1" imgW="977900" imgH="228600" progId="Equation.KSEE3">
                  <p:embed/>
                </p:oleObj>
              </mc:Choice>
              <mc:Fallback>
                <p:oleObj name="" r:id="rId1" imgW="977900" imgH="228600" progId="Equation.KSEE3">
                  <p:embed/>
                  <p:pic>
                    <p:nvPicPr>
                      <p:cNvPr id="0" name="图片 1024"/>
                      <p:cNvPicPr/>
                      <p:nvPr/>
                    </p:nvPicPr>
                    <p:blipFill>
                      <a:blip r:embed="rId2"/>
                      <a:stretch>
                        <a:fillRect/>
                      </a:stretch>
                    </p:blipFill>
                    <p:spPr>
                      <a:xfrm>
                        <a:off x="2435226" y="1791970"/>
                        <a:ext cx="977900" cy="228600"/>
                      </a:xfrm>
                      <a:prstGeom prst="rect">
                        <a:avLst/>
                      </a:prstGeom>
                    </p:spPr>
                  </p:pic>
                </p:oleObj>
              </mc:Fallback>
            </mc:AlternateContent>
          </a:graphicData>
        </a:graphic>
      </p:graphicFrame>
      <p:graphicFrame>
        <p:nvGraphicFramePr>
          <p:cNvPr id="3" name="对象 2">
            <a:hlinkClick r:id="" action="ppaction://ole?verb="/>
          </p:cNvPr>
          <p:cNvGraphicFramePr>
            <a:graphicFrameLocks noChangeAspect="1"/>
          </p:cNvGraphicFramePr>
          <p:nvPr/>
        </p:nvGraphicFramePr>
        <p:xfrm>
          <a:off x="4488181" y="1785620"/>
          <a:ext cx="1143000" cy="241300"/>
        </p:xfrm>
        <a:graphic>
          <a:graphicData uri="http://schemas.openxmlformats.org/presentationml/2006/ole">
            <mc:AlternateContent xmlns:mc="http://schemas.openxmlformats.org/markup-compatibility/2006">
              <mc:Choice xmlns:v="urn:schemas-microsoft-com:vml" Requires="v">
                <p:oleObj spid="_x0000_s6" name="" r:id="rId3" imgW="1143000" imgH="241300" progId="Equation.KSEE3">
                  <p:embed/>
                </p:oleObj>
              </mc:Choice>
              <mc:Fallback>
                <p:oleObj name="" r:id="rId3" imgW="1143000" imgH="241300" progId="Equation.KSEE3">
                  <p:embed/>
                  <p:pic>
                    <p:nvPicPr>
                      <p:cNvPr id="0" name="图片 1024"/>
                      <p:cNvPicPr/>
                      <p:nvPr/>
                    </p:nvPicPr>
                    <p:blipFill>
                      <a:blip r:embed="rId4"/>
                      <a:stretch>
                        <a:fillRect/>
                      </a:stretch>
                    </p:blipFill>
                    <p:spPr>
                      <a:xfrm>
                        <a:off x="4488181" y="1785620"/>
                        <a:ext cx="1143000" cy="241300"/>
                      </a:xfrm>
                      <a:prstGeom prst="rect">
                        <a:avLst/>
                      </a:prstGeom>
                    </p:spPr>
                  </p:pic>
                </p:oleObj>
              </mc:Fallback>
            </mc:AlternateContent>
          </a:graphicData>
        </a:graphic>
      </p:graphicFrame>
      <p:graphicFrame>
        <p:nvGraphicFramePr>
          <p:cNvPr id="16" name="对象 15">
            <a:hlinkClick r:id="" action="ppaction://ole?verb="/>
          </p:cNvPr>
          <p:cNvGraphicFramePr>
            <a:graphicFrameLocks noChangeAspect="1"/>
          </p:cNvGraphicFramePr>
          <p:nvPr/>
        </p:nvGraphicFramePr>
        <p:xfrm>
          <a:off x="5568316" y="2461260"/>
          <a:ext cx="304800" cy="165100"/>
        </p:xfrm>
        <a:graphic>
          <a:graphicData uri="http://schemas.openxmlformats.org/presentationml/2006/ole">
            <mc:AlternateContent xmlns:mc="http://schemas.openxmlformats.org/markup-compatibility/2006">
              <mc:Choice xmlns:v="urn:schemas-microsoft-com:vml" Requires="v">
                <p:oleObj spid="_x0000_s19" name="" r:id="rId5" imgW="304800" imgH="165100" progId="Equation.KSEE3">
                  <p:embed/>
                </p:oleObj>
              </mc:Choice>
              <mc:Fallback>
                <p:oleObj name="" r:id="rId5" imgW="304800" imgH="165100" progId="Equation.KSEE3">
                  <p:embed/>
                  <p:pic>
                    <p:nvPicPr>
                      <p:cNvPr id="0" name="图片 1024"/>
                      <p:cNvPicPr/>
                      <p:nvPr/>
                    </p:nvPicPr>
                    <p:blipFill>
                      <a:blip r:embed="rId6"/>
                      <a:stretch>
                        <a:fillRect/>
                      </a:stretch>
                    </p:blipFill>
                    <p:spPr>
                      <a:xfrm>
                        <a:off x="5568316" y="2461260"/>
                        <a:ext cx="304800" cy="165100"/>
                      </a:xfrm>
                      <a:prstGeom prst="rect">
                        <a:avLst/>
                      </a:prstGeom>
                    </p:spPr>
                  </p:pic>
                </p:oleObj>
              </mc:Fallback>
            </mc:AlternateContent>
          </a:graphicData>
        </a:graphic>
      </p:graphicFrame>
      <p:graphicFrame>
        <p:nvGraphicFramePr>
          <p:cNvPr id="20" name="对象 19">
            <a:hlinkClick r:id="" action="ppaction://ole?verb="/>
          </p:cNvPr>
          <p:cNvGraphicFramePr>
            <a:graphicFrameLocks noChangeAspect="1"/>
          </p:cNvGraphicFramePr>
          <p:nvPr/>
        </p:nvGraphicFramePr>
        <p:xfrm>
          <a:off x="4495166" y="2475230"/>
          <a:ext cx="152400" cy="165100"/>
        </p:xfrm>
        <a:graphic>
          <a:graphicData uri="http://schemas.openxmlformats.org/presentationml/2006/ole">
            <mc:AlternateContent xmlns:mc="http://schemas.openxmlformats.org/markup-compatibility/2006">
              <mc:Choice xmlns:v="urn:schemas-microsoft-com:vml" Requires="v">
                <p:oleObj spid="_x0000_s25" name="" r:id="rId7" imgW="152400" imgH="165100" progId="Equation.KSEE3">
                  <p:embed/>
                </p:oleObj>
              </mc:Choice>
              <mc:Fallback>
                <p:oleObj name="" r:id="rId7" imgW="152400" imgH="165100" progId="Equation.KSEE3">
                  <p:embed/>
                  <p:pic>
                    <p:nvPicPr>
                      <p:cNvPr id="0" name="图片 1024"/>
                      <p:cNvPicPr/>
                      <p:nvPr/>
                    </p:nvPicPr>
                    <p:blipFill>
                      <a:blip r:embed="rId8"/>
                      <a:stretch>
                        <a:fillRect/>
                      </a:stretch>
                    </p:blipFill>
                    <p:spPr>
                      <a:xfrm>
                        <a:off x="4495166" y="2475230"/>
                        <a:ext cx="152400" cy="165100"/>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1561466" y="2100580"/>
          <a:ext cx="901700" cy="241300"/>
        </p:xfrm>
        <a:graphic>
          <a:graphicData uri="http://schemas.openxmlformats.org/presentationml/2006/ole">
            <mc:AlternateContent xmlns:mc="http://schemas.openxmlformats.org/markup-compatibility/2006">
              <mc:Choice xmlns:v="urn:schemas-microsoft-com:vml" Requires="v">
                <p:oleObj spid="_x0000_s8" name="" r:id="rId9" imgW="901700" imgH="241300" progId="Equation.KSEE3">
                  <p:embed/>
                </p:oleObj>
              </mc:Choice>
              <mc:Fallback>
                <p:oleObj name="" r:id="rId9" imgW="901700" imgH="241300" progId="Equation.KSEE3">
                  <p:embed/>
                  <p:pic>
                    <p:nvPicPr>
                      <p:cNvPr id="0" name="图片 1024"/>
                      <p:cNvPicPr/>
                      <p:nvPr/>
                    </p:nvPicPr>
                    <p:blipFill>
                      <a:blip r:embed="rId10"/>
                      <a:stretch>
                        <a:fillRect/>
                      </a:stretch>
                    </p:blipFill>
                    <p:spPr>
                      <a:xfrm>
                        <a:off x="1561466" y="2100580"/>
                        <a:ext cx="901700" cy="241300"/>
                      </a:xfrm>
                      <a:prstGeom prst="rect">
                        <a:avLst/>
                      </a:prstGeom>
                    </p:spPr>
                  </p:pic>
                </p:oleObj>
              </mc:Fallback>
            </mc:AlternateContent>
          </a:graphicData>
        </a:graphic>
      </p:graphicFrame>
      <p:graphicFrame>
        <p:nvGraphicFramePr>
          <p:cNvPr id="9" name="对象 8">
            <a:hlinkClick r:id="" action="ppaction://ole?verb="/>
          </p:cNvPr>
          <p:cNvGraphicFramePr>
            <a:graphicFrameLocks noChangeAspect="1"/>
          </p:cNvGraphicFramePr>
          <p:nvPr/>
        </p:nvGraphicFramePr>
        <p:xfrm>
          <a:off x="2622551" y="2444115"/>
          <a:ext cx="1143000" cy="241300"/>
        </p:xfrm>
        <a:graphic>
          <a:graphicData uri="http://schemas.openxmlformats.org/presentationml/2006/ole">
            <mc:AlternateContent xmlns:mc="http://schemas.openxmlformats.org/markup-compatibility/2006">
              <mc:Choice xmlns:v="urn:schemas-microsoft-com:vml" Requires="v">
                <p:oleObj spid="_x0000_s10" name="" r:id="rId11" imgW="1143000" imgH="241300" progId="Equation.KSEE3">
                  <p:embed/>
                </p:oleObj>
              </mc:Choice>
              <mc:Fallback>
                <p:oleObj name="" r:id="rId11" imgW="1143000" imgH="241300" progId="Equation.KSEE3">
                  <p:embed/>
                  <p:pic>
                    <p:nvPicPr>
                      <p:cNvPr id="0" name="图片 1024"/>
                      <p:cNvPicPr/>
                      <p:nvPr/>
                    </p:nvPicPr>
                    <p:blipFill>
                      <a:blip r:embed="rId4"/>
                      <a:stretch>
                        <a:fillRect/>
                      </a:stretch>
                    </p:blipFill>
                    <p:spPr>
                      <a:xfrm>
                        <a:off x="2622551" y="2444115"/>
                        <a:ext cx="1143000" cy="241300"/>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6978016" y="2468245"/>
          <a:ext cx="152400" cy="165100"/>
        </p:xfrm>
        <a:graphic>
          <a:graphicData uri="http://schemas.openxmlformats.org/presentationml/2006/ole">
            <mc:AlternateContent xmlns:mc="http://schemas.openxmlformats.org/markup-compatibility/2006">
              <mc:Choice xmlns:v="urn:schemas-microsoft-com:vml" Requires="v">
                <p:oleObj spid="_x0000_s14" name="" r:id="rId12" imgW="152400" imgH="165100" progId="Equation.KSEE3">
                  <p:embed/>
                </p:oleObj>
              </mc:Choice>
              <mc:Fallback>
                <p:oleObj name="" r:id="rId12" imgW="152400" imgH="165100" progId="Equation.KSEE3">
                  <p:embed/>
                  <p:pic>
                    <p:nvPicPr>
                      <p:cNvPr id="0" name="图片 1024"/>
                      <p:cNvPicPr/>
                      <p:nvPr/>
                    </p:nvPicPr>
                    <p:blipFill>
                      <a:blip r:embed="rId8"/>
                      <a:stretch>
                        <a:fillRect/>
                      </a:stretch>
                    </p:blipFill>
                    <p:spPr>
                      <a:xfrm>
                        <a:off x="6978016" y="2468245"/>
                        <a:ext cx="152400" cy="165100"/>
                      </a:xfrm>
                      <a:prstGeom prst="rect">
                        <a:avLst/>
                      </a:prstGeom>
                    </p:spPr>
                  </p:pic>
                </p:oleObj>
              </mc:Fallback>
            </mc:AlternateContent>
          </a:graphicData>
        </a:graphic>
      </p:graphicFrame>
      <p:graphicFrame>
        <p:nvGraphicFramePr>
          <p:cNvPr id="17" name="对象 16">
            <a:hlinkClick r:id="" action="ppaction://ole?verb="/>
          </p:cNvPr>
          <p:cNvGraphicFramePr>
            <a:graphicFrameLocks noChangeAspect="1"/>
          </p:cNvGraphicFramePr>
          <p:nvPr/>
        </p:nvGraphicFramePr>
        <p:xfrm>
          <a:off x="7515861" y="2468245"/>
          <a:ext cx="304800" cy="165100"/>
        </p:xfrm>
        <a:graphic>
          <a:graphicData uri="http://schemas.openxmlformats.org/presentationml/2006/ole">
            <mc:AlternateContent xmlns:mc="http://schemas.openxmlformats.org/markup-compatibility/2006">
              <mc:Choice xmlns:v="urn:schemas-microsoft-com:vml" Requires="v">
                <p:oleObj spid="_x0000_s18" name="" r:id="rId13" imgW="304800" imgH="165100" progId="Equation.KSEE3">
                  <p:embed/>
                </p:oleObj>
              </mc:Choice>
              <mc:Fallback>
                <p:oleObj name="" r:id="rId13" imgW="304800" imgH="165100" progId="Equation.KSEE3">
                  <p:embed/>
                  <p:pic>
                    <p:nvPicPr>
                      <p:cNvPr id="0" name="图片 1024"/>
                      <p:cNvPicPr/>
                      <p:nvPr/>
                    </p:nvPicPr>
                    <p:blipFill>
                      <a:blip r:embed="rId6"/>
                      <a:stretch>
                        <a:fillRect/>
                      </a:stretch>
                    </p:blipFill>
                    <p:spPr>
                      <a:xfrm>
                        <a:off x="7515861" y="2468245"/>
                        <a:ext cx="304800" cy="165100"/>
                      </a:xfrm>
                      <a:prstGeom prst="rect">
                        <a:avLst/>
                      </a:prstGeom>
                    </p:spPr>
                  </p:pic>
                </p:oleObj>
              </mc:Fallback>
            </mc:AlternateContent>
          </a:graphicData>
        </a:graphic>
      </p:graphicFrame>
      <p:graphicFrame>
        <p:nvGraphicFramePr>
          <p:cNvPr id="21" name="对象 20">
            <a:hlinkClick r:id="" action="ppaction://ole?verb="/>
          </p:cNvPr>
          <p:cNvGraphicFramePr>
            <a:graphicFrameLocks noChangeAspect="1"/>
          </p:cNvGraphicFramePr>
          <p:nvPr/>
        </p:nvGraphicFramePr>
        <p:xfrm>
          <a:off x="2263776" y="3075305"/>
          <a:ext cx="190500" cy="228600"/>
        </p:xfrm>
        <a:graphic>
          <a:graphicData uri="http://schemas.openxmlformats.org/presentationml/2006/ole">
            <mc:AlternateContent xmlns:mc="http://schemas.openxmlformats.org/markup-compatibility/2006">
              <mc:Choice xmlns:v="urn:schemas-microsoft-com:vml" Requires="v">
                <p:oleObj spid="_x0000_s22" name="" r:id="rId14" imgW="190500" imgH="228600" progId="Equation.KSEE3">
                  <p:embed/>
                </p:oleObj>
              </mc:Choice>
              <mc:Fallback>
                <p:oleObj name="" r:id="rId14" imgW="190500" imgH="228600" progId="Equation.KSEE3">
                  <p:embed/>
                  <p:pic>
                    <p:nvPicPr>
                      <p:cNvPr id="0" name="图片 1024"/>
                      <p:cNvPicPr/>
                      <p:nvPr/>
                    </p:nvPicPr>
                    <p:blipFill>
                      <a:blip r:embed="rId15"/>
                      <a:stretch>
                        <a:fillRect/>
                      </a:stretch>
                    </p:blipFill>
                    <p:spPr>
                      <a:xfrm>
                        <a:off x="2263776" y="3075305"/>
                        <a:ext cx="190500" cy="228600"/>
                      </a:xfrm>
                      <a:prstGeom prst="rect">
                        <a:avLst/>
                      </a:prstGeom>
                    </p:spPr>
                  </p:pic>
                </p:oleObj>
              </mc:Fallback>
            </mc:AlternateContent>
          </a:graphicData>
        </a:graphic>
      </p:graphicFrame>
      <p:graphicFrame>
        <p:nvGraphicFramePr>
          <p:cNvPr id="23" name="对象 22">
            <a:hlinkClick r:id="" action="ppaction://ole?verb="/>
          </p:cNvPr>
          <p:cNvGraphicFramePr>
            <a:graphicFrameLocks noChangeAspect="1"/>
          </p:cNvGraphicFramePr>
          <p:nvPr/>
        </p:nvGraphicFramePr>
        <p:xfrm>
          <a:off x="3159761" y="3107055"/>
          <a:ext cx="152400" cy="165100"/>
        </p:xfrm>
        <a:graphic>
          <a:graphicData uri="http://schemas.openxmlformats.org/presentationml/2006/ole">
            <mc:AlternateContent xmlns:mc="http://schemas.openxmlformats.org/markup-compatibility/2006">
              <mc:Choice xmlns:v="urn:schemas-microsoft-com:vml" Requires="v">
                <p:oleObj spid="_x0000_s24" name="" r:id="rId16" imgW="152400" imgH="165100" progId="Equation.KSEE3">
                  <p:embed/>
                </p:oleObj>
              </mc:Choice>
              <mc:Fallback>
                <p:oleObj name="" r:id="rId16" imgW="152400" imgH="165100" progId="Equation.KSEE3">
                  <p:embed/>
                  <p:pic>
                    <p:nvPicPr>
                      <p:cNvPr id="0" name="图片 1024"/>
                      <p:cNvPicPr/>
                      <p:nvPr/>
                    </p:nvPicPr>
                    <p:blipFill>
                      <a:blip r:embed="rId8"/>
                      <a:stretch>
                        <a:fillRect/>
                      </a:stretch>
                    </p:blipFill>
                    <p:spPr>
                      <a:xfrm>
                        <a:off x="3159761" y="3107055"/>
                        <a:ext cx="152400" cy="165100"/>
                      </a:xfrm>
                      <a:prstGeom prst="rect">
                        <a:avLst/>
                      </a:prstGeom>
                    </p:spPr>
                  </p:pic>
                </p:oleObj>
              </mc:Fallback>
            </mc:AlternateContent>
          </a:graphicData>
        </a:graphic>
      </p:graphicFrame>
      <p:graphicFrame>
        <p:nvGraphicFramePr>
          <p:cNvPr id="28" name="对象 27">
            <a:hlinkClick r:id="" action="ppaction://ole?verb="/>
          </p:cNvPr>
          <p:cNvGraphicFramePr>
            <a:graphicFrameLocks noChangeAspect="1"/>
          </p:cNvGraphicFramePr>
          <p:nvPr/>
        </p:nvGraphicFramePr>
        <p:xfrm>
          <a:off x="2264411" y="3393440"/>
          <a:ext cx="977900" cy="228600"/>
        </p:xfrm>
        <a:graphic>
          <a:graphicData uri="http://schemas.openxmlformats.org/presentationml/2006/ole">
            <mc:AlternateContent xmlns:mc="http://schemas.openxmlformats.org/markup-compatibility/2006">
              <mc:Choice xmlns:v="urn:schemas-microsoft-com:vml" Requires="v">
                <p:oleObj spid="_x0000_s29" name="" r:id="rId17" imgW="977900" imgH="228600" progId="Equation.KSEE3">
                  <p:embed/>
                </p:oleObj>
              </mc:Choice>
              <mc:Fallback>
                <p:oleObj name="" r:id="rId17" imgW="977900" imgH="228600" progId="Equation.KSEE3">
                  <p:embed/>
                  <p:pic>
                    <p:nvPicPr>
                      <p:cNvPr id="0" name="图片 1024"/>
                      <p:cNvPicPr/>
                      <p:nvPr/>
                    </p:nvPicPr>
                    <p:blipFill>
                      <a:blip r:embed="rId2"/>
                      <a:stretch>
                        <a:fillRect/>
                      </a:stretch>
                    </p:blipFill>
                    <p:spPr>
                      <a:xfrm>
                        <a:off x="2264411" y="3393440"/>
                        <a:ext cx="977900" cy="228600"/>
                      </a:xfrm>
                      <a:prstGeom prst="rect">
                        <a:avLst/>
                      </a:prstGeom>
                    </p:spPr>
                  </p:pic>
                </p:oleObj>
              </mc:Fallback>
            </mc:AlternateContent>
          </a:graphicData>
        </a:graphic>
      </p:graphicFrame>
      <p:graphicFrame>
        <p:nvGraphicFramePr>
          <p:cNvPr id="30" name="对象 29">
            <a:hlinkClick r:id="" action="ppaction://ole?verb="/>
          </p:cNvPr>
          <p:cNvGraphicFramePr>
            <a:graphicFrameLocks noChangeAspect="1"/>
          </p:cNvGraphicFramePr>
          <p:nvPr/>
        </p:nvGraphicFramePr>
        <p:xfrm>
          <a:off x="4647566" y="3393440"/>
          <a:ext cx="1143000" cy="241300"/>
        </p:xfrm>
        <a:graphic>
          <a:graphicData uri="http://schemas.openxmlformats.org/presentationml/2006/ole">
            <mc:AlternateContent xmlns:mc="http://schemas.openxmlformats.org/markup-compatibility/2006">
              <mc:Choice xmlns:v="urn:schemas-microsoft-com:vml" Requires="v">
                <p:oleObj spid="_x0000_s31" name="" r:id="rId18" imgW="1143000" imgH="241300" progId="Equation.KSEE3">
                  <p:embed/>
                </p:oleObj>
              </mc:Choice>
              <mc:Fallback>
                <p:oleObj name="" r:id="rId18" imgW="1143000" imgH="241300" progId="Equation.KSEE3">
                  <p:embed/>
                  <p:pic>
                    <p:nvPicPr>
                      <p:cNvPr id="0" name="图片 1024"/>
                      <p:cNvPicPr/>
                      <p:nvPr/>
                    </p:nvPicPr>
                    <p:blipFill>
                      <a:blip r:embed="rId4"/>
                      <a:stretch>
                        <a:fillRect/>
                      </a:stretch>
                    </p:blipFill>
                    <p:spPr>
                      <a:xfrm>
                        <a:off x="4647566" y="3393440"/>
                        <a:ext cx="1143000" cy="241300"/>
                      </a:xfrm>
                      <a:prstGeom prst="rect">
                        <a:avLst/>
                      </a:prstGeom>
                    </p:spPr>
                  </p:pic>
                </p:oleObj>
              </mc:Fallback>
            </mc:AlternateContent>
          </a:graphicData>
        </a:graphic>
      </p:graphicFrame>
    </p:spTree>
    <p:custDataLst>
      <p:tags r:id="rId19"/>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3779912" cy="51435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4299466" y="1755372"/>
            <a:ext cx="2735580" cy="706755"/>
          </a:xfrm>
          <a:prstGeom prst="rect">
            <a:avLst/>
          </a:prstGeom>
          <a:noFill/>
        </p:spPr>
        <p:txBody>
          <a:bodyPr wrap="none" rtlCol="0">
            <a:spAutoFit/>
          </a:bodyPr>
          <a:lstStyle/>
          <a:p>
            <a:pPr algn="l"/>
            <a:r>
              <a:rPr lang="zh-CN" altLang="en-US" sz="4000" b="1" dirty="0">
                <a:latin typeface="方正兰亭细黑_GBK" panose="02000000000000000000" pitchFamily="2" charset="-122"/>
                <a:ea typeface="方正兰亭细黑_GBK" panose="02000000000000000000" pitchFamily="2" charset="-122"/>
              </a:rPr>
              <a:t>线性方程组</a:t>
            </a:r>
            <a:endParaRPr lang="zh-CN" altLang="en-US" sz="4000" b="1" dirty="0">
              <a:latin typeface="方正兰亭细黑_GBK" panose="02000000000000000000" pitchFamily="2" charset="-122"/>
              <a:ea typeface="方正兰亭细黑_GBK" panose="02000000000000000000" pitchFamily="2" charset="-122"/>
            </a:endParaRPr>
          </a:p>
        </p:txBody>
      </p:sp>
      <p:sp>
        <p:nvSpPr>
          <p:cNvPr id="3" name="TextBox 2"/>
          <p:cNvSpPr txBox="1"/>
          <p:nvPr/>
        </p:nvSpPr>
        <p:spPr>
          <a:xfrm>
            <a:off x="2292820" y="2896649"/>
            <a:ext cx="1241030" cy="368935"/>
          </a:xfrm>
          <a:prstGeom prst="rect">
            <a:avLst/>
          </a:prstGeom>
          <a:noFill/>
        </p:spPr>
        <p:txBody>
          <a:bodyPr wrap="square" lIns="0" tIns="0" rIns="0" bIns="0"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第三章</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2262782" y="1446400"/>
            <a:ext cx="1301106" cy="1301106"/>
            <a:chOff x="2262782" y="1446400"/>
            <a:chExt cx="1301106" cy="1301106"/>
          </a:xfrm>
        </p:grpSpPr>
        <p:sp>
          <p:nvSpPr>
            <p:cNvPr id="5" name="椭圆 4"/>
            <p:cNvSpPr/>
            <p:nvPr/>
          </p:nvSpPr>
          <p:spPr>
            <a:xfrm>
              <a:off x="2262782" y="1446400"/>
              <a:ext cx="1301106" cy="13011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KSO_Shape"/>
            <p:cNvSpPr/>
            <p:nvPr/>
          </p:nvSpPr>
          <p:spPr bwMode="auto">
            <a:xfrm>
              <a:off x="2523120" y="1821416"/>
              <a:ext cx="836342" cy="574285"/>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6BA42C"/>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sp>
        <p:nvSpPr>
          <p:cNvPr id="19" name="TextBox 18"/>
          <p:cNvSpPr txBox="1"/>
          <p:nvPr/>
        </p:nvSpPr>
        <p:spPr>
          <a:xfrm>
            <a:off x="4375785" y="2567940"/>
            <a:ext cx="3566795" cy="1383665"/>
          </a:xfrm>
          <a:prstGeom prst="rect">
            <a:avLst/>
          </a:prstGeom>
          <a:noFill/>
        </p:spPr>
        <p:txBody>
          <a:bodyPr wrap="square" rtlCol="0">
            <a:spAutoFit/>
          </a:bodyPr>
          <a:lstStyle/>
          <a:p>
            <a:pPr algn="just"/>
            <a:r>
              <a:rPr lang="en-US" altLang="zh-CN" sz="1200" dirty="0">
                <a:solidFill>
                  <a:schemeClr val="accent3">
                    <a:lumMod val="50000"/>
                  </a:schemeClr>
                </a:solidFill>
                <a:latin typeface="华文中宋" panose="02010600040101010101" charset="-122"/>
                <a:ea typeface="华文中宋" panose="02010600040101010101" charset="-122"/>
              </a:rPr>
              <a:t>工程技术、经济管理中的许多理论问题、实际问题都可归结为线性方程组的求解问题，线性方程组的理论和方法不仅是线性代数理论的重要组成部分，并且在其他领域也具有广泛的应有．本章将介绍一般的线性方程组的解法，讨论线性方程组有解、无</a:t>
            </a:r>
            <a:endParaRPr lang="en-US" altLang="zh-CN" sz="1200" dirty="0">
              <a:solidFill>
                <a:schemeClr val="accent3">
                  <a:lumMod val="50000"/>
                </a:schemeClr>
              </a:solidFill>
              <a:latin typeface="华文中宋" panose="02010600040101010101" charset="-122"/>
              <a:ea typeface="华文中宋" panose="02010600040101010101" charset="-122"/>
            </a:endParaRPr>
          </a:p>
          <a:p>
            <a:pPr algn="just"/>
            <a:r>
              <a:rPr lang="en-US" altLang="zh-CN" sz="1200" dirty="0">
                <a:solidFill>
                  <a:schemeClr val="accent3">
                    <a:lumMod val="50000"/>
                  </a:schemeClr>
                </a:solidFill>
                <a:latin typeface="华文中宋" panose="02010600040101010101" charset="-122"/>
                <a:ea typeface="华文中宋" panose="02010600040101010101" charset="-122"/>
              </a:rPr>
              <a:t>解的充分必要条件；还将介绍向量组的线性相关性的有关理论，并研究线性方程组解的结构．</a:t>
            </a:r>
            <a:endParaRPr lang="en-US" altLang="zh-CN" sz="1200" dirty="0">
              <a:solidFill>
                <a:schemeClr val="accent3">
                  <a:lumMod val="50000"/>
                </a:schemeClr>
              </a:solidFill>
              <a:latin typeface="华文中宋" panose="02010600040101010101" charset="-122"/>
              <a:ea typeface="华文中宋" panose="02010600040101010101" charset="-122"/>
            </a:endParaRPr>
          </a:p>
        </p:txBody>
      </p:sp>
      <p:sp>
        <p:nvSpPr>
          <p:cNvPr id="24" name="椭圆 23"/>
          <p:cNvSpPr/>
          <p:nvPr/>
        </p:nvSpPr>
        <p:spPr>
          <a:xfrm>
            <a:off x="4120120" y="2635240"/>
            <a:ext cx="180001" cy="180001"/>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A3F6C"/>
              </a:solidFill>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left)">
                                      <p:cBhvr>
                                        <p:cTn id="8" dur="500"/>
                                        <p:tgtEl>
                                          <p:spTgt spid="4"/>
                                        </p:tgtEl>
                                      </p:cBhvr>
                                    </p:animEffect>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p:tgtEl>
                                          <p:spTgt spid="33"/>
                                        </p:tgtEl>
                                        <p:attrNameLst>
                                          <p:attrName>ppt_x</p:attrName>
                                        </p:attrNameLst>
                                      </p:cBhvr>
                                      <p:tavLst>
                                        <p:tav tm="0">
                                          <p:val>
                                            <p:strVal val="#ppt_x+#ppt_w*1.125000"/>
                                          </p:val>
                                        </p:tav>
                                        <p:tav tm="100000">
                                          <p:val>
                                            <p:strVal val="#ppt_x"/>
                                          </p:val>
                                        </p:tav>
                                      </p:tavLst>
                                    </p:anim>
                                    <p:animEffect transition="in" filter="wipe(left)">
                                      <p:cBhvr>
                                        <p:cTn id="13" dur="500"/>
                                        <p:tgtEl>
                                          <p:spTgt spid="3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0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par>
                                <p:cTn id="24" presetID="12" presetClass="entr" presetSubtype="8"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p:tgtEl>
                                          <p:spTgt spid="24"/>
                                        </p:tgtEl>
                                        <p:attrNameLst>
                                          <p:attrName>ppt_x</p:attrName>
                                        </p:attrNameLst>
                                      </p:cBhvr>
                                      <p:tavLst>
                                        <p:tav tm="0">
                                          <p:val>
                                            <p:strVal val="#ppt_x-#ppt_w*1.125000"/>
                                          </p:val>
                                        </p:tav>
                                        <p:tav tm="100000">
                                          <p:val>
                                            <p:strVal val="#ppt_x"/>
                                          </p:val>
                                        </p:tav>
                                      </p:tavLst>
                                    </p:anim>
                                    <p:animEffect transition="in" filter="wipe(right)">
                                      <p:cBhvr>
                                        <p:cTn id="27" dur="500"/>
                                        <p:tgtEl>
                                          <p:spTgt spid="24"/>
                                        </p:tgtEl>
                                      </p:cBhvr>
                                    </p:animEffect>
                                  </p:childTnLst>
                                </p:cTn>
                              </p:par>
                              <p:par>
                                <p:cTn id="28" presetID="12" presetClass="entr" presetSubtype="8" fill="hold" grpId="0" nodeType="withEffect">
                                  <p:stCondLst>
                                    <p:cond delay="6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p:tgtEl>
                                          <p:spTgt spid="19"/>
                                        </p:tgtEl>
                                        <p:attrNameLst>
                                          <p:attrName>ppt_x</p:attrName>
                                        </p:attrNameLst>
                                      </p:cBhvr>
                                      <p:tavLst>
                                        <p:tav tm="0">
                                          <p:val>
                                            <p:strVal val="#ppt_x-#ppt_w*1.125000"/>
                                          </p:val>
                                        </p:tav>
                                        <p:tav tm="100000">
                                          <p:val>
                                            <p:strVal val="#ppt_x"/>
                                          </p:val>
                                        </p:tav>
                                      </p:tavLst>
                                    </p:anim>
                                    <p:animEffect transition="in" filter="wipe(right)">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3" grpId="0"/>
      <p:bldP spid="19" grpId="0"/>
      <p:bldP spid="24"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三、向量组的秩</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35331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２．向量组的秩</a:t>
            </a:r>
            <a:endParaRPr sz="1400" dirty="0">
              <a:solidFill>
                <a:schemeClr val="tx1">
                  <a:lumMod val="85000"/>
                  <a:lumOff val="15000"/>
                </a:schemeClr>
              </a:solidFill>
              <a:latin typeface="楷体_GB2312" panose="02010609030101010101" charset="-122"/>
              <a:ea typeface="楷体_GB2312" panose="02010609030101010101"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定义７</a:t>
            </a:r>
            <a:r>
              <a:rPr sz="1400" dirty="0">
                <a:solidFill>
                  <a:schemeClr val="tx1">
                    <a:lumMod val="85000"/>
                    <a:lumOff val="15000"/>
                  </a:schemeClr>
                </a:solidFill>
                <a:latin typeface="宋体" panose="02010600030101010101" pitchFamily="2" charset="-122"/>
                <a:ea typeface="宋体" panose="02010600030101010101" pitchFamily="2" charset="-122"/>
              </a:rPr>
              <a:t>　向量组           的最大无关组中所含有向量的个数  ，称为向量组  的秩，记作                   ．</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定理８</a:t>
            </a:r>
            <a:r>
              <a:rPr sz="1400" dirty="0">
                <a:solidFill>
                  <a:schemeClr val="tx1">
                    <a:lumMod val="85000"/>
                    <a:lumOff val="15000"/>
                  </a:schemeClr>
                </a:solidFill>
                <a:latin typeface="宋体" panose="02010600030101010101" pitchFamily="2" charset="-122"/>
                <a:ea typeface="宋体" panose="02010600030101010101" pitchFamily="2" charset="-122"/>
              </a:rPr>
              <a:t>　矩阵的秩等于它的列向量组的秩，也等于它的行向量组的秩．</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定义８</a:t>
            </a:r>
            <a:r>
              <a:rPr sz="1400" dirty="0">
                <a:solidFill>
                  <a:schemeClr val="tx1">
                    <a:lumMod val="85000"/>
                    <a:lumOff val="15000"/>
                  </a:schemeClr>
                </a:solidFill>
                <a:latin typeface="宋体" panose="02010600030101010101" pitchFamily="2" charset="-122"/>
                <a:ea typeface="宋体" panose="02010600030101010101" pitchFamily="2" charset="-122"/>
              </a:rPr>
              <a:t>　矩阵  的行秩与列秩统称为矩阵的秩，记作       ．</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定理９</a:t>
            </a:r>
            <a:r>
              <a:rPr sz="1400" dirty="0">
                <a:solidFill>
                  <a:schemeClr val="tx1">
                    <a:lumMod val="85000"/>
                    <a:lumOff val="15000"/>
                  </a:schemeClr>
                </a:solidFill>
                <a:latin typeface="宋体" panose="02010600030101010101" pitchFamily="2" charset="-122"/>
                <a:ea typeface="宋体" panose="02010600030101010101" pitchFamily="2" charset="-122"/>
              </a:rPr>
              <a:t>　设向量组  能由向量组  线性表出，则向量组  的秩不大于向量组  的秩．</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4" name="对象 3">
            <a:hlinkClick r:id="" action="ppaction://ole?verb="/>
          </p:cNvPr>
          <p:cNvGraphicFramePr>
            <a:graphicFrameLocks noChangeAspect="1"/>
          </p:cNvGraphicFramePr>
          <p:nvPr/>
        </p:nvGraphicFramePr>
        <p:xfrm>
          <a:off x="2310131" y="1800225"/>
          <a:ext cx="977900" cy="228600"/>
        </p:xfrm>
        <a:graphic>
          <a:graphicData uri="http://schemas.openxmlformats.org/presentationml/2006/ole">
            <mc:AlternateContent xmlns:mc="http://schemas.openxmlformats.org/markup-compatibility/2006">
              <mc:Choice xmlns:v="urn:schemas-microsoft-com:vml" Requires="v">
                <p:oleObj spid="_x0000_s5" name="" r:id="rId1" imgW="977900" imgH="228600" progId="Equation.KSEE3">
                  <p:embed/>
                </p:oleObj>
              </mc:Choice>
              <mc:Fallback>
                <p:oleObj name="" r:id="rId1" imgW="977900" imgH="228600" progId="Equation.KSEE3">
                  <p:embed/>
                  <p:pic>
                    <p:nvPicPr>
                      <p:cNvPr id="0" name="图片 1024"/>
                      <p:cNvPicPr/>
                      <p:nvPr/>
                    </p:nvPicPr>
                    <p:blipFill>
                      <a:blip r:embed="rId2"/>
                      <a:stretch>
                        <a:fillRect/>
                      </a:stretch>
                    </p:blipFill>
                    <p:spPr>
                      <a:xfrm>
                        <a:off x="2310131" y="1800225"/>
                        <a:ext cx="977900" cy="228600"/>
                      </a:xfrm>
                      <a:prstGeom prst="rect">
                        <a:avLst/>
                      </a:prstGeom>
                    </p:spPr>
                  </p:pic>
                </p:oleObj>
              </mc:Fallback>
            </mc:AlternateContent>
          </a:graphicData>
        </a:graphic>
      </p:graphicFrame>
      <p:graphicFrame>
        <p:nvGraphicFramePr>
          <p:cNvPr id="20" name="对象 19">
            <a:hlinkClick r:id="" action="ppaction://ole?verb="/>
          </p:cNvPr>
          <p:cNvGraphicFramePr>
            <a:graphicFrameLocks noChangeAspect="1"/>
          </p:cNvGraphicFramePr>
          <p:nvPr/>
        </p:nvGraphicFramePr>
        <p:xfrm>
          <a:off x="7310121" y="1831975"/>
          <a:ext cx="152400" cy="165100"/>
        </p:xfrm>
        <a:graphic>
          <a:graphicData uri="http://schemas.openxmlformats.org/presentationml/2006/ole">
            <mc:AlternateContent xmlns:mc="http://schemas.openxmlformats.org/markup-compatibility/2006">
              <mc:Choice xmlns:v="urn:schemas-microsoft-com:vml" Requires="v">
                <p:oleObj spid="_x0000_s25" name="" r:id="rId3" imgW="152400" imgH="165100" progId="Equation.KSEE3">
                  <p:embed/>
                </p:oleObj>
              </mc:Choice>
              <mc:Fallback>
                <p:oleObj name="" r:id="rId3" imgW="152400" imgH="165100" progId="Equation.KSEE3">
                  <p:embed/>
                  <p:pic>
                    <p:nvPicPr>
                      <p:cNvPr id="0" name="图片 1024"/>
                      <p:cNvPicPr/>
                      <p:nvPr/>
                    </p:nvPicPr>
                    <p:blipFill>
                      <a:blip r:embed="rId4"/>
                      <a:stretch>
                        <a:fillRect/>
                      </a:stretch>
                    </p:blipFill>
                    <p:spPr>
                      <a:xfrm>
                        <a:off x="7310121" y="1831975"/>
                        <a:ext cx="152400" cy="165100"/>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2090421" y="2780030"/>
          <a:ext cx="152400" cy="165100"/>
        </p:xfrm>
        <a:graphic>
          <a:graphicData uri="http://schemas.openxmlformats.org/presentationml/2006/ole">
            <mc:AlternateContent xmlns:mc="http://schemas.openxmlformats.org/markup-compatibility/2006">
              <mc:Choice xmlns:v="urn:schemas-microsoft-com:vml" Requires="v">
                <p:oleObj spid="_x0000_s14" name="" r:id="rId5" imgW="152400" imgH="165100" progId="Equation.KSEE3">
                  <p:embed/>
                </p:oleObj>
              </mc:Choice>
              <mc:Fallback>
                <p:oleObj name="" r:id="rId5" imgW="152400" imgH="165100" progId="Equation.KSEE3">
                  <p:embed/>
                  <p:pic>
                    <p:nvPicPr>
                      <p:cNvPr id="0" name="图片 1024"/>
                      <p:cNvPicPr/>
                      <p:nvPr/>
                    </p:nvPicPr>
                    <p:blipFill>
                      <a:blip r:embed="rId4"/>
                      <a:stretch>
                        <a:fillRect/>
                      </a:stretch>
                    </p:blipFill>
                    <p:spPr>
                      <a:xfrm>
                        <a:off x="2090421" y="2780030"/>
                        <a:ext cx="152400" cy="165100"/>
                      </a:xfrm>
                      <a:prstGeom prst="rect">
                        <a:avLst/>
                      </a:prstGeom>
                    </p:spPr>
                  </p:pic>
                </p:oleObj>
              </mc:Fallback>
            </mc:AlternateContent>
          </a:graphicData>
        </a:graphic>
      </p:graphicFrame>
      <p:graphicFrame>
        <p:nvGraphicFramePr>
          <p:cNvPr id="21" name="对象 20">
            <a:hlinkClick r:id="" action="ppaction://ole?verb="/>
          </p:cNvPr>
          <p:cNvGraphicFramePr>
            <a:graphicFrameLocks noChangeAspect="1"/>
          </p:cNvGraphicFramePr>
          <p:nvPr/>
        </p:nvGraphicFramePr>
        <p:xfrm>
          <a:off x="5135881" y="2775585"/>
          <a:ext cx="571500" cy="215900"/>
        </p:xfrm>
        <a:graphic>
          <a:graphicData uri="http://schemas.openxmlformats.org/presentationml/2006/ole">
            <mc:AlternateContent xmlns:mc="http://schemas.openxmlformats.org/markup-compatibility/2006">
              <mc:Choice xmlns:v="urn:schemas-microsoft-com:vml" Requires="v">
                <p:oleObj spid="_x0000_s22" name="" r:id="rId6" imgW="571500" imgH="215900" progId="Equation.KSEE3">
                  <p:embed/>
                </p:oleObj>
              </mc:Choice>
              <mc:Fallback>
                <p:oleObj name="" r:id="rId6" imgW="571500" imgH="215900" progId="Equation.KSEE3">
                  <p:embed/>
                  <p:pic>
                    <p:nvPicPr>
                      <p:cNvPr id="0" name="图片 1024"/>
                      <p:cNvPicPr/>
                      <p:nvPr/>
                    </p:nvPicPr>
                    <p:blipFill>
                      <a:blip r:embed="rId7"/>
                      <a:stretch>
                        <a:fillRect/>
                      </a:stretch>
                    </p:blipFill>
                    <p:spPr>
                      <a:xfrm>
                        <a:off x="5135881" y="2775585"/>
                        <a:ext cx="571500" cy="215900"/>
                      </a:xfrm>
                      <a:prstGeom prst="rect">
                        <a:avLst/>
                      </a:prstGeom>
                    </p:spPr>
                  </p:pic>
                </p:oleObj>
              </mc:Fallback>
            </mc:AlternateContent>
          </a:graphicData>
        </a:graphic>
      </p:graphicFrame>
      <p:graphicFrame>
        <p:nvGraphicFramePr>
          <p:cNvPr id="23" name="对象 22">
            <a:hlinkClick r:id="" action="ppaction://ole?verb="/>
          </p:cNvPr>
          <p:cNvGraphicFramePr>
            <a:graphicFrameLocks noChangeAspect="1"/>
          </p:cNvGraphicFramePr>
          <p:nvPr/>
        </p:nvGraphicFramePr>
        <p:xfrm>
          <a:off x="6057901" y="1858645"/>
          <a:ext cx="114300" cy="127000"/>
        </p:xfrm>
        <a:graphic>
          <a:graphicData uri="http://schemas.openxmlformats.org/presentationml/2006/ole">
            <mc:AlternateContent xmlns:mc="http://schemas.openxmlformats.org/markup-compatibility/2006">
              <mc:Choice xmlns:v="urn:schemas-microsoft-com:vml" Requires="v">
                <p:oleObj spid="_x0000_s24" name="" r:id="rId8" imgW="114300" imgH="127000" progId="Equation.KSEE3">
                  <p:embed/>
                </p:oleObj>
              </mc:Choice>
              <mc:Fallback>
                <p:oleObj name="" r:id="rId8" imgW="114300" imgH="127000" progId="Equation.KSEE3">
                  <p:embed/>
                  <p:pic>
                    <p:nvPicPr>
                      <p:cNvPr id="0" name="图片 1024"/>
                      <p:cNvPicPr/>
                      <p:nvPr/>
                    </p:nvPicPr>
                    <p:blipFill>
                      <a:blip r:embed="rId9"/>
                      <a:stretch>
                        <a:fillRect/>
                      </a:stretch>
                    </p:blipFill>
                    <p:spPr>
                      <a:xfrm>
                        <a:off x="6057901" y="1858645"/>
                        <a:ext cx="114300" cy="127000"/>
                      </a:xfrm>
                      <a:prstGeom prst="rect">
                        <a:avLst/>
                      </a:prstGeom>
                    </p:spPr>
                  </p:pic>
                </p:oleObj>
              </mc:Fallback>
            </mc:AlternateContent>
          </a:graphicData>
        </a:graphic>
      </p:graphicFrame>
      <p:graphicFrame>
        <p:nvGraphicFramePr>
          <p:cNvPr id="28" name="对象 27">
            <a:hlinkClick r:id="" action="ppaction://ole?verb="/>
          </p:cNvPr>
          <p:cNvGraphicFramePr>
            <a:graphicFrameLocks noChangeAspect="1"/>
          </p:cNvGraphicFramePr>
          <p:nvPr/>
        </p:nvGraphicFramePr>
        <p:xfrm>
          <a:off x="1217296" y="2124710"/>
          <a:ext cx="1663700" cy="228600"/>
        </p:xfrm>
        <a:graphic>
          <a:graphicData uri="http://schemas.openxmlformats.org/presentationml/2006/ole">
            <mc:AlternateContent xmlns:mc="http://schemas.openxmlformats.org/markup-compatibility/2006">
              <mc:Choice xmlns:v="urn:schemas-microsoft-com:vml" Requires="v">
                <p:oleObj spid="_x0000_s29" name="" r:id="rId10" imgW="1663700" imgH="228600" progId="Equation.KSEE3">
                  <p:embed/>
                </p:oleObj>
              </mc:Choice>
              <mc:Fallback>
                <p:oleObj name="" r:id="rId10" imgW="1663700" imgH="228600" progId="Equation.KSEE3">
                  <p:embed/>
                  <p:pic>
                    <p:nvPicPr>
                      <p:cNvPr id="0" name="图片 1024"/>
                      <p:cNvPicPr/>
                      <p:nvPr/>
                    </p:nvPicPr>
                    <p:blipFill>
                      <a:blip r:embed="rId11"/>
                      <a:stretch>
                        <a:fillRect/>
                      </a:stretch>
                    </p:blipFill>
                    <p:spPr>
                      <a:xfrm>
                        <a:off x="1217296" y="2124710"/>
                        <a:ext cx="1663700" cy="228600"/>
                      </a:xfrm>
                      <a:prstGeom prst="rect">
                        <a:avLst/>
                      </a:prstGeom>
                    </p:spPr>
                  </p:pic>
                </p:oleObj>
              </mc:Fallback>
            </mc:AlternateContent>
          </a:graphicData>
        </a:graphic>
      </p:graphicFrame>
      <p:graphicFrame>
        <p:nvGraphicFramePr>
          <p:cNvPr id="7" name="对象 6">
            <a:hlinkClick r:id="" action="ppaction://ole?verb="/>
          </p:cNvPr>
          <p:cNvGraphicFramePr>
            <a:graphicFrameLocks noChangeAspect="1"/>
          </p:cNvGraphicFramePr>
          <p:nvPr/>
        </p:nvGraphicFramePr>
        <p:xfrm>
          <a:off x="2445386" y="3088005"/>
          <a:ext cx="152400" cy="165100"/>
        </p:xfrm>
        <a:graphic>
          <a:graphicData uri="http://schemas.openxmlformats.org/presentationml/2006/ole">
            <mc:AlternateContent xmlns:mc="http://schemas.openxmlformats.org/markup-compatibility/2006">
              <mc:Choice xmlns:v="urn:schemas-microsoft-com:vml" Requires="v">
                <p:oleObj spid="_x0000_s12" name="" r:id="rId12" imgW="152400" imgH="165100" progId="Equation.KSEE3">
                  <p:embed/>
                </p:oleObj>
              </mc:Choice>
              <mc:Fallback>
                <p:oleObj name="" r:id="rId12" imgW="152400" imgH="165100" progId="Equation.KSEE3">
                  <p:embed/>
                  <p:pic>
                    <p:nvPicPr>
                      <p:cNvPr id="0" name="图片 1024"/>
                      <p:cNvPicPr/>
                      <p:nvPr/>
                    </p:nvPicPr>
                    <p:blipFill>
                      <a:blip r:embed="rId4"/>
                      <a:stretch>
                        <a:fillRect/>
                      </a:stretch>
                    </p:blipFill>
                    <p:spPr>
                      <a:xfrm>
                        <a:off x="2445386" y="3088005"/>
                        <a:ext cx="152400" cy="165100"/>
                      </a:xfrm>
                      <a:prstGeom prst="rect">
                        <a:avLst/>
                      </a:prstGeom>
                    </p:spPr>
                  </p:pic>
                </p:oleObj>
              </mc:Fallback>
            </mc:AlternateContent>
          </a:graphicData>
        </a:graphic>
      </p:graphicFrame>
      <p:graphicFrame>
        <p:nvGraphicFramePr>
          <p:cNvPr id="13" name="对象 12">
            <a:hlinkClick r:id="" action="ppaction://ole?verb="/>
          </p:cNvPr>
          <p:cNvGraphicFramePr>
            <a:graphicFrameLocks noChangeAspect="1"/>
          </p:cNvGraphicFramePr>
          <p:nvPr/>
        </p:nvGraphicFramePr>
        <p:xfrm>
          <a:off x="3506471" y="3088005"/>
          <a:ext cx="152400" cy="165100"/>
        </p:xfrm>
        <a:graphic>
          <a:graphicData uri="http://schemas.openxmlformats.org/presentationml/2006/ole">
            <mc:AlternateContent xmlns:mc="http://schemas.openxmlformats.org/markup-compatibility/2006">
              <mc:Choice xmlns:v="urn:schemas-microsoft-com:vml" Requires="v">
                <p:oleObj spid="_x0000_s15" name="" r:id="rId13" imgW="152400" imgH="165100" progId="Equation.KSEE3">
                  <p:embed/>
                </p:oleObj>
              </mc:Choice>
              <mc:Fallback>
                <p:oleObj name="" r:id="rId13" imgW="152400" imgH="165100" progId="Equation.KSEE3">
                  <p:embed/>
                  <p:pic>
                    <p:nvPicPr>
                      <p:cNvPr id="0" name="图片 1024"/>
                      <p:cNvPicPr/>
                      <p:nvPr/>
                    </p:nvPicPr>
                    <p:blipFill>
                      <a:blip r:embed="rId14"/>
                      <a:stretch>
                        <a:fillRect/>
                      </a:stretch>
                    </p:blipFill>
                    <p:spPr>
                      <a:xfrm>
                        <a:off x="3506471" y="3088005"/>
                        <a:ext cx="152400" cy="165100"/>
                      </a:xfrm>
                      <a:prstGeom prst="rect">
                        <a:avLst/>
                      </a:prstGeom>
                    </p:spPr>
                  </p:pic>
                </p:oleObj>
              </mc:Fallback>
            </mc:AlternateContent>
          </a:graphicData>
        </a:graphic>
      </p:graphicFrame>
      <p:graphicFrame>
        <p:nvGraphicFramePr>
          <p:cNvPr id="26" name="对象 25">
            <a:hlinkClick r:id="" action="ppaction://ole?verb="/>
          </p:cNvPr>
          <p:cNvGraphicFramePr>
            <a:graphicFrameLocks noChangeAspect="1"/>
          </p:cNvGraphicFramePr>
          <p:nvPr/>
        </p:nvGraphicFramePr>
        <p:xfrm>
          <a:off x="6892291" y="3088005"/>
          <a:ext cx="152400" cy="165100"/>
        </p:xfrm>
        <a:graphic>
          <a:graphicData uri="http://schemas.openxmlformats.org/presentationml/2006/ole">
            <mc:AlternateContent xmlns:mc="http://schemas.openxmlformats.org/markup-compatibility/2006">
              <mc:Choice xmlns:v="urn:schemas-microsoft-com:vml" Requires="v">
                <p:oleObj spid="_x0000_s27" name="" r:id="rId15" imgW="152400" imgH="165100" progId="Equation.KSEE3">
                  <p:embed/>
                </p:oleObj>
              </mc:Choice>
              <mc:Fallback>
                <p:oleObj name="" r:id="rId15" imgW="152400" imgH="165100" progId="Equation.KSEE3">
                  <p:embed/>
                  <p:pic>
                    <p:nvPicPr>
                      <p:cNvPr id="0" name="图片 1024"/>
                      <p:cNvPicPr/>
                      <p:nvPr/>
                    </p:nvPicPr>
                    <p:blipFill>
                      <a:blip r:embed="rId14"/>
                      <a:stretch>
                        <a:fillRect/>
                      </a:stretch>
                    </p:blipFill>
                    <p:spPr>
                      <a:xfrm>
                        <a:off x="6892291" y="3088005"/>
                        <a:ext cx="152400" cy="165100"/>
                      </a:xfrm>
                      <a:prstGeom prst="rect">
                        <a:avLst/>
                      </a:prstGeom>
                    </p:spPr>
                  </p:pic>
                </p:oleObj>
              </mc:Fallback>
            </mc:AlternateContent>
          </a:graphicData>
        </a:graphic>
      </p:graphicFrame>
      <p:graphicFrame>
        <p:nvGraphicFramePr>
          <p:cNvPr id="32" name="对象 31">
            <a:hlinkClick r:id="" action="ppaction://ole?verb="/>
          </p:cNvPr>
          <p:cNvGraphicFramePr>
            <a:graphicFrameLocks noChangeAspect="1"/>
          </p:cNvGraphicFramePr>
          <p:nvPr/>
        </p:nvGraphicFramePr>
        <p:xfrm>
          <a:off x="5290186" y="3088005"/>
          <a:ext cx="152400" cy="165100"/>
        </p:xfrm>
        <a:graphic>
          <a:graphicData uri="http://schemas.openxmlformats.org/presentationml/2006/ole">
            <mc:AlternateContent xmlns:mc="http://schemas.openxmlformats.org/markup-compatibility/2006">
              <mc:Choice xmlns:v="urn:schemas-microsoft-com:vml" Requires="v">
                <p:oleObj spid="_x0000_s33" name="" r:id="rId16" imgW="152400" imgH="165100" progId="Equation.KSEE3">
                  <p:embed/>
                </p:oleObj>
              </mc:Choice>
              <mc:Fallback>
                <p:oleObj name="" r:id="rId16" imgW="152400" imgH="165100" progId="Equation.KSEE3">
                  <p:embed/>
                  <p:pic>
                    <p:nvPicPr>
                      <p:cNvPr id="0" name="图片 1024"/>
                      <p:cNvPicPr/>
                      <p:nvPr/>
                    </p:nvPicPr>
                    <p:blipFill>
                      <a:blip r:embed="rId4"/>
                      <a:stretch>
                        <a:fillRect/>
                      </a:stretch>
                    </p:blipFill>
                    <p:spPr>
                      <a:xfrm>
                        <a:off x="5290186" y="3088005"/>
                        <a:ext cx="152400" cy="165100"/>
                      </a:xfrm>
                      <a:prstGeom prst="rect">
                        <a:avLst/>
                      </a:prstGeom>
                    </p:spPr>
                  </p:pic>
                </p:oleObj>
              </mc:Fallback>
            </mc:AlternateContent>
          </a:graphicData>
        </a:graphic>
      </p:graphicFrame>
    </p:spTree>
    <p:custDataLst>
      <p:tags r:id="rId17"/>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三、向量组的秩</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030095"/>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２．向量组的秩</a:t>
            </a:r>
            <a:endParaRPr sz="1400" dirty="0">
              <a:solidFill>
                <a:schemeClr val="tx1">
                  <a:lumMod val="85000"/>
                  <a:lumOff val="15000"/>
                </a:schemeClr>
              </a:solidFill>
              <a:latin typeface="楷体_GB2312" panose="02010609030101010101" charset="-122"/>
              <a:ea typeface="楷体_GB2312" panose="02010609030101010101"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sym typeface="+mn-ea"/>
              </a:rPr>
              <a:t>推论１</a:t>
            </a:r>
            <a:r>
              <a:rPr sz="1400" dirty="0">
                <a:solidFill>
                  <a:schemeClr val="tx1">
                    <a:lumMod val="85000"/>
                    <a:lumOff val="15000"/>
                  </a:schemeClr>
                </a:solidFill>
                <a:latin typeface="宋体" panose="02010600030101010101" pitchFamily="2" charset="-122"/>
                <a:ea typeface="宋体" panose="02010600030101010101" pitchFamily="2" charset="-122"/>
                <a:sym typeface="+mn-ea"/>
              </a:rPr>
              <a:t>　等价向量组的秩相等．</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sym typeface="+mn-ea"/>
              </a:rPr>
              <a:t>推论２</a:t>
            </a:r>
            <a:r>
              <a:rPr sz="1400" dirty="0">
                <a:solidFill>
                  <a:schemeClr val="tx1">
                    <a:lumMod val="85000"/>
                    <a:lumOff val="15000"/>
                  </a:schemeClr>
                </a:solidFill>
                <a:latin typeface="宋体" panose="02010600030101010101" pitchFamily="2" charset="-122"/>
                <a:ea typeface="宋体" panose="02010600030101010101" pitchFamily="2" charset="-122"/>
                <a:sym typeface="+mn-ea"/>
              </a:rPr>
              <a:t>　设向量组             是向量组           的一个部分向量组，且满足</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sym typeface="+mn-ea"/>
              </a:rPr>
              <a:t>（</a:t>
            </a:r>
            <a:r>
              <a:rPr lang="en-US" sz="1400" dirty="0">
                <a:solidFill>
                  <a:schemeClr val="tx1">
                    <a:lumMod val="85000"/>
                    <a:lumOff val="15000"/>
                  </a:schemeClr>
                </a:solidFill>
                <a:latin typeface="宋体" panose="02010600030101010101" pitchFamily="2" charset="-122"/>
                <a:ea typeface="宋体" panose="02010600030101010101" pitchFamily="2" charset="-122"/>
                <a:sym typeface="+mn-ea"/>
              </a:rPr>
              <a:t>i</a:t>
            </a:r>
            <a:r>
              <a:rPr sz="1400" dirty="0">
                <a:solidFill>
                  <a:schemeClr val="tx1">
                    <a:lumMod val="85000"/>
                    <a:lumOff val="15000"/>
                  </a:schemeClr>
                </a:solidFill>
                <a:latin typeface="宋体" panose="02010600030101010101" pitchFamily="2" charset="-122"/>
                <a:ea typeface="宋体" panose="02010600030101010101" pitchFamily="2" charset="-122"/>
                <a:sym typeface="+mn-ea"/>
              </a:rPr>
              <a:t>）向量组  线性无关；</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sym typeface="+mn-ea"/>
              </a:rPr>
              <a:t>（</a:t>
            </a:r>
            <a:r>
              <a:rPr lang="en-US" sz="1400" dirty="0">
                <a:solidFill>
                  <a:schemeClr val="tx1">
                    <a:lumMod val="85000"/>
                    <a:lumOff val="15000"/>
                  </a:schemeClr>
                </a:solidFill>
                <a:latin typeface="宋体" panose="02010600030101010101" pitchFamily="2" charset="-122"/>
                <a:ea typeface="宋体" panose="02010600030101010101" pitchFamily="2" charset="-122"/>
                <a:sym typeface="+mn-ea"/>
              </a:rPr>
              <a:t>ii</a:t>
            </a:r>
            <a:r>
              <a:rPr sz="1400" dirty="0">
                <a:solidFill>
                  <a:schemeClr val="tx1">
                    <a:lumMod val="85000"/>
                    <a:lumOff val="15000"/>
                  </a:schemeClr>
                </a:solidFill>
                <a:latin typeface="宋体" panose="02010600030101010101" pitchFamily="2" charset="-122"/>
                <a:ea typeface="宋体" panose="02010600030101010101" pitchFamily="2" charset="-122"/>
                <a:sym typeface="+mn-ea"/>
              </a:rPr>
              <a:t>）向量组  的每一个向量都可由向量组  线性表出．</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sym typeface="+mn-ea"/>
              </a:rPr>
              <a:t>则向量组  是向量组  的最大无关组．</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4" name="对象 3">
            <a:hlinkClick r:id="" action="ppaction://ole?verb="/>
          </p:cNvPr>
          <p:cNvGraphicFramePr>
            <a:graphicFrameLocks noChangeAspect="1"/>
          </p:cNvGraphicFramePr>
          <p:nvPr/>
        </p:nvGraphicFramePr>
        <p:xfrm>
          <a:off x="2446021" y="2099945"/>
          <a:ext cx="1143000" cy="241300"/>
        </p:xfrm>
        <a:graphic>
          <a:graphicData uri="http://schemas.openxmlformats.org/presentationml/2006/ole">
            <mc:AlternateContent xmlns:mc="http://schemas.openxmlformats.org/markup-compatibility/2006">
              <mc:Choice xmlns:v="urn:schemas-microsoft-com:vml" Requires="v">
                <p:oleObj spid="_x0000_s5" name="" r:id="rId1" imgW="1143000" imgH="241300" progId="Equation.KSEE3">
                  <p:embed/>
                </p:oleObj>
              </mc:Choice>
              <mc:Fallback>
                <p:oleObj name="" r:id="rId1" imgW="1143000" imgH="241300" progId="Equation.KSEE3">
                  <p:embed/>
                  <p:pic>
                    <p:nvPicPr>
                      <p:cNvPr id="0" name="图片 1024"/>
                      <p:cNvPicPr/>
                      <p:nvPr/>
                    </p:nvPicPr>
                    <p:blipFill>
                      <a:blip r:embed="rId2"/>
                      <a:stretch>
                        <a:fillRect/>
                      </a:stretch>
                    </p:blipFill>
                    <p:spPr>
                      <a:xfrm>
                        <a:off x="2446021" y="2099945"/>
                        <a:ext cx="1143000" cy="241300"/>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2083436" y="2795905"/>
          <a:ext cx="152400" cy="165100"/>
        </p:xfrm>
        <a:graphic>
          <a:graphicData uri="http://schemas.openxmlformats.org/presentationml/2006/ole">
            <mc:AlternateContent xmlns:mc="http://schemas.openxmlformats.org/markup-compatibility/2006">
              <mc:Choice xmlns:v="urn:schemas-microsoft-com:vml" Requires="v">
                <p:oleObj spid="_x0000_s14" name="" r:id="rId3" imgW="152400" imgH="165100" progId="Equation.KSEE3">
                  <p:embed/>
                </p:oleObj>
              </mc:Choice>
              <mc:Fallback>
                <p:oleObj name="" r:id="rId3" imgW="152400" imgH="165100" progId="Equation.KSEE3">
                  <p:embed/>
                  <p:pic>
                    <p:nvPicPr>
                      <p:cNvPr id="0" name="图片 1024"/>
                      <p:cNvPicPr/>
                      <p:nvPr/>
                    </p:nvPicPr>
                    <p:blipFill>
                      <a:blip r:embed="rId4"/>
                      <a:stretch>
                        <a:fillRect/>
                      </a:stretch>
                    </p:blipFill>
                    <p:spPr>
                      <a:xfrm>
                        <a:off x="2083436" y="2795905"/>
                        <a:ext cx="152400" cy="165100"/>
                      </a:xfrm>
                      <a:prstGeom prst="rect">
                        <a:avLst/>
                      </a:prstGeom>
                    </p:spPr>
                  </p:pic>
                </p:oleObj>
              </mc:Fallback>
            </mc:AlternateContent>
          </a:graphicData>
        </a:graphic>
      </p:graphicFrame>
      <p:graphicFrame>
        <p:nvGraphicFramePr>
          <p:cNvPr id="7" name="对象 6">
            <a:hlinkClick r:id="" action="ppaction://ole?verb="/>
          </p:cNvPr>
          <p:cNvGraphicFramePr>
            <a:graphicFrameLocks noChangeAspect="1"/>
          </p:cNvGraphicFramePr>
          <p:nvPr/>
        </p:nvGraphicFramePr>
        <p:xfrm>
          <a:off x="1974851" y="2436495"/>
          <a:ext cx="190500" cy="228600"/>
        </p:xfrm>
        <a:graphic>
          <a:graphicData uri="http://schemas.openxmlformats.org/presentationml/2006/ole">
            <mc:AlternateContent xmlns:mc="http://schemas.openxmlformats.org/markup-compatibility/2006">
              <mc:Choice xmlns:v="urn:schemas-microsoft-com:vml" Requires="v">
                <p:oleObj spid="_x0000_s12" name="" r:id="rId5" imgW="190500" imgH="228600" progId="Equation.KSEE3">
                  <p:embed/>
                </p:oleObj>
              </mc:Choice>
              <mc:Fallback>
                <p:oleObj name="" r:id="rId5" imgW="190500" imgH="228600" progId="Equation.KSEE3">
                  <p:embed/>
                  <p:pic>
                    <p:nvPicPr>
                      <p:cNvPr id="0" name="图片 1024"/>
                      <p:cNvPicPr/>
                      <p:nvPr/>
                    </p:nvPicPr>
                    <p:blipFill>
                      <a:blip r:embed="rId6"/>
                      <a:stretch>
                        <a:fillRect/>
                      </a:stretch>
                    </p:blipFill>
                    <p:spPr>
                      <a:xfrm>
                        <a:off x="1974851" y="2436495"/>
                        <a:ext cx="190500" cy="228600"/>
                      </a:xfrm>
                      <a:prstGeom prst="rect">
                        <a:avLst/>
                      </a:prstGeom>
                    </p:spPr>
                  </p:pic>
                </p:oleObj>
              </mc:Fallback>
            </mc:AlternateContent>
          </a:graphicData>
        </a:graphic>
      </p:graphicFrame>
      <p:graphicFrame>
        <p:nvGraphicFramePr>
          <p:cNvPr id="32" name="对象 31">
            <a:hlinkClick r:id="" action="ppaction://ole?verb="/>
          </p:cNvPr>
          <p:cNvGraphicFramePr>
            <a:graphicFrameLocks noChangeAspect="1"/>
          </p:cNvGraphicFramePr>
          <p:nvPr/>
        </p:nvGraphicFramePr>
        <p:xfrm>
          <a:off x="2621281" y="3096895"/>
          <a:ext cx="152400" cy="165100"/>
        </p:xfrm>
        <a:graphic>
          <a:graphicData uri="http://schemas.openxmlformats.org/presentationml/2006/ole">
            <mc:AlternateContent xmlns:mc="http://schemas.openxmlformats.org/markup-compatibility/2006">
              <mc:Choice xmlns:v="urn:schemas-microsoft-com:vml" Requires="v">
                <p:oleObj spid="_x0000_s33" name="" r:id="rId7" imgW="152400" imgH="165100" progId="Equation.KSEE3">
                  <p:embed/>
                </p:oleObj>
              </mc:Choice>
              <mc:Fallback>
                <p:oleObj name="" r:id="rId7" imgW="152400" imgH="165100" progId="Equation.KSEE3">
                  <p:embed/>
                  <p:pic>
                    <p:nvPicPr>
                      <p:cNvPr id="0" name="图片 1024"/>
                      <p:cNvPicPr/>
                      <p:nvPr/>
                    </p:nvPicPr>
                    <p:blipFill>
                      <a:blip r:embed="rId4"/>
                      <a:stretch>
                        <a:fillRect/>
                      </a:stretch>
                    </p:blipFill>
                    <p:spPr>
                      <a:xfrm>
                        <a:off x="2621281" y="3096895"/>
                        <a:ext cx="152400" cy="165100"/>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4303396" y="2106295"/>
          <a:ext cx="977900" cy="228600"/>
        </p:xfrm>
        <a:graphic>
          <a:graphicData uri="http://schemas.openxmlformats.org/presentationml/2006/ole">
            <mc:AlternateContent xmlns:mc="http://schemas.openxmlformats.org/markup-compatibility/2006">
              <mc:Choice xmlns:v="urn:schemas-microsoft-com:vml" Requires="v">
                <p:oleObj spid="_x0000_s3" name="" r:id="rId8" imgW="977900" imgH="228600" progId="Equation.KSEE3">
                  <p:embed/>
                </p:oleObj>
              </mc:Choice>
              <mc:Fallback>
                <p:oleObj name="" r:id="rId8" imgW="977900" imgH="228600" progId="Equation.KSEE3">
                  <p:embed/>
                  <p:pic>
                    <p:nvPicPr>
                      <p:cNvPr id="0" name="图片 1024"/>
                      <p:cNvPicPr/>
                      <p:nvPr/>
                    </p:nvPicPr>
                    <p:blipFill>
                      <a:blip r:embed="rId9"/>
                      <a:stretch>
                        <a:fillRect/>
                      </a:stretch>
                    </p:blipFill>
                    <p:spPr>
                      <a:xfrm>
                        <a:off x="4303396" y="2106295"/>
                        <a:ext cx="977900" cy="228600"/>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4389121" y="2764155"/>
          <a:ext cx="190500" cy="228600"/>
        </p:xfrm>
        <a:graphic>
          <a:graphicData uri="http://schemas.openxmlformats.org/presentationml/2006/ole">
            <mc:AlternateContent xmlns:mc="http://schemas.openxmlformats.org/markup-compatibility/2006">
              <mc:Choice xmlns:v="urn:schemas-microsoft-com:vml" Requires="v">
                <p:oleObj spid="_x0000_s8" name="" r:id="rId10" imgW="190500" imgH="228600" progId="Equation.KSEE3">
                  <p:embed/>
                </p:oleObj>
              </mc:Choice>
              <mc:Fallback>
                <p:oleObj name="" r:id="rId10" imgW="190500" imgH="228600" progId="Equation.KSEE3">
                  <p:embed/>
                  <p:pic>
                    <p:nvPicPr>
                      <p:cNvPr id="0" name="图片 1024"/>
                      <p:cNvPicPr/>
                      <p:nvPr/>
                    </p:nvPicPr>
                    <p:blipFill>
                      <a:blip r:embed="rId6"/>
                      <a:stretch>
                        <a:fillRect/>
                      </a:stretch>
                    </p:blipFill>
                    <p:spPr>
                      <a:xfrm>
                        <a:off x="4389121" y="2764155"/>
                        <a:ext cx="190500" cy="228600"/>
                      </a:xfrm>
                      <a:prstGeom prst="rect">
                        <a:avLst/>
                      </a:prstGeom>
                    </p:spPr>
                  </p:pic>
                </p:oleObj>
              </mc:Fallback>
            </mc:AlternateContent>
          </a:graphicData>
        </a:graphic>
      </p:graphicFrame>
      <p:graphicFrame>
        <p:nvGraphicFramePr>
          <p:cNvPr id="9" name="对象 8">
            <a:hlinkClick r:id="" action="ppaction://ole?verb="/>
          </p:cNvPr>
          <p:cNvGraphicFramePr>
            <a:graphicFrameLocks noChangeAspect="1"/>
          </p:cNvGraphicFramePr>
          <p:nvPr/>
        </p:nvGraphicFramePr>
        <p:xfrm>
          <a:off x="1720216" y="3065145"/>
          <a:ext cx="190500" cy="228600"/>
        </p:xfrm>
        <a:graphic>
          <a:graphicData uri="http://schemas.openxmlformats.org/presentationml/2006/ole">
            <mc:AlternateContent xmlns:mc="http://schemas.openxmlformats.org/markup-compatibility/2006">
              <mc:Choice xmlns:v="urn:schemas-microsoft-com:vml" Requires="v">
                <p:oleObj spid="_x0000_s10" name="" r:id="rId11" imgW="190500" imgH="228600" progId="Equation.KSEE3">
                  <p:embed/>
                </p:oleObj>
              </mc:Choice>
              <mc:Fallback>
                <p:oleObj name="" r:id="rId11" imgW="190500" imgH="228600" progId="Equation.KSEE3">
                  <p:embed/>
                  <p:pic>
                    <p:nvPicPr>
                      <p:cNvPr id="0" name="图片 1024"/>
                      <p:cNvPicPr/>
                      <p:nvPr/>
                    </p:nvPicPr>
                    <p:blipFill>
                      <a:blip r:embed="rId6"/>
                      <a:stretch>
                        <a:fillRect/>
                      </a:stretch>
                    </p:blipFill>
                    <p:spPr>
                      <a:xfrm>
                        <a:off x="1720216" y="3065145"/>
                        <a:ext cx="190500" cy="228600"/>
                      </a:xfrm>
                      <a:prstGeom prst="rect">
                        <a:avLst/>
                      </a:prstGeom>
                    </p:spPr>
                  </p:pic>
                </p:oleObj>
              </mc:Fallback>
            </mc:AlternateContent>
          </a:graphicData>
        </a:graphic>
      </p:graphicFrame>
    </p:spTree>
    <p:custDataLst>
      <p:tags r:id="rId12"/>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0159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３</a:t>
            </a:r>
            <a:r>
              <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.3</a:t>
            </a: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　线性方程组解的结构</a:t>
            </a:r>
            <a:endPar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一、齐次线性方程组解的结构</a:t>
            </a:r>
            <a:endParaRPr lang="zh-CN" altLang="en-US" b="1" dirty="0">
              <a:solidFill>
                <a:srgbClr val="6BA42C"/>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922020" y="1336675"/>
            <a:ext cx="6838472" cy="3672027"/>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4"/>
                                        </p:tgtEl>
                                        <p:attrNameLst>
                                          <p:attrName>style.visibility</p:attrName>
                                        </p:attrNameLst>
                                      </p:cBhvr>
                                      <p:to>
                                        <p:strVal val="visible"/>
                                      </p:to>
                                    </p:set>
                                    <p:anim calcmode="lin" valueType="num">
                                      <p:cBhvr additive="base">
                                        <p:cTn id="27" dur="500"/>
                                        <p:tgtEl>
                                          <p:spTgt spid="144"/>
                                        </p:tgtEl>
                                        <p:attrNameLst>
                                          <p:attrName>ppt_y</p:attrName>
                                        </p:attrNameLst>
                                      </p:cBhvr>
                                      <p:tavLst>
                                        <p:tav tm="0">
                                          <p:val>
                                            <p:strVal val="#ppt_y+#ppt_h*1.125000"/>
                                          </p:val>
                                        </p:tav>
                                        <p:tav tm="100000">
                                          <p:val>
                                            <p:strVal val="#ppt_y"/>
                                          </p:val>
                                        </p:tav>
                                      </p:tavLst>
                                    </p:anim>
                                    <p:animEffect transition="in" filter="wipe(up)">
                                      <p:cBhvr>
                                        <p:cTn id="28"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0159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３</a:t>
            </a:r>
            <a:r>
              <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.3</a:t>
            </a: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　线性方程组解的结构</a:t>
            </a:r>
            <a:endPar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一、齐次线性方程组解的结构</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99974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楷体_GB2312" panose="02010609030101010101" charset="-122"/>
                <a:ea typeface="楷体_GB2312" panose="02010609030101010101" charset="-122"/>
              </a:rPr>
              <a:t>容易证明齐次线性方程组的解具有以下性质：</a:t>
            </a:r>
            <a:endParaRPr sz="1400" dirty="0">
              <a:solidFill>
                <a:schemeClr val="tx1">
                  <a:lumMod val="85000"/>
                  <a:lumOff val="15000"/>
                </a:schemeClr>
              </a:solidFill>
              <a:latin typeface="楷体_GB2312" panose="02010609030101010101" charset="-122"/>
              <a:ea typeface="楷体_GB2312" panose="02010609030101010101"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性质１</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若           为（</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2</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）的解，则        也是（</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2</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）的解．</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证</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由            ，可得</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故        也是（</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2</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）的解．</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性质２</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若     为（</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2</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）的解， 为实数，则      也是（</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2</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）的解．</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证</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由      ，可得</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故      也是（</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2</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）的解．</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4" name="对象 3">
            <a:hlinkClick r:id="" action="ppaction://ole?verb="/>
          </p:cNvPr>
          <p:cNvGraphicFramePr>
            <a:graphicFrameLocks noChangeAspect="1"/>
          </p:cNvGraphicFramePr>
          <p:nvPr/>
        </p:nvGraphicFramePr>
        <p:xfrm>
          <a:off x="1948181" y="1797050"/>
          <a:ext cx="901700" cy="215900"/>
        </p:xfrm>
        <a:graphic>
          <a:graphicData uri="http://schemas.openxmlformats.org/presentationml/2006/ole">
            <mc:AlternateContent xmlns:mc="http://schemas.openxmlformats.org/markup-compatibility/2006">
              <mc:Choice xmlns:v="urn:schemas-microsoft-com:vml" Requires="v">
                <p:oleObj spid="_x0000_s5" name="" r:id="rId1" imgW="901700" imgH="215900" progId="Equation.KSEE3">
                  <p:embed/>
                </p:oleObj>
              </mc:Choice>
              <mc:Fallback>
                <p:oleObj name="" r:id="rId1" imgW="901700" imgH="215900" progId="Equation.KSEE3">
                  <p:embed/>
                  <p:pic>
                    <p:nvPicPr>
                      <p:cNvPr id="0" name="图片 1024"/>
                      <p:cNvPicPr/>
                      <p:nvPr/>
                    </p:nvPicPr>
                    <p:blipFill>
                      <a:blip r:embed="rId2"/>
                      <a:stretch>
                        <a:fillRect/>
                      </a:stretch>
                    </p:blipFill>
                    <p:spPr>
                      <a:xfrm>
                        <a:off x="1948181" y="1797050"/>
                        <a:ext cx="901700" cy="215900"/>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3410586" y="2463800"/>
          <a:ext cx="2070100" cy="215900"/>
        </p:xfrm>
        <a:graphic>
          <a:graphicData uri="http://schemas.openxmlformats.org/presentationml/2006/ole">
            <mc:AlternateContent xmlns:mc="http://schemas.openxmlformats.org/markup-compatibility/2006">
              <mc:Choice xmlns:v="urn:schemas-microsoft-com:vml" Requires="v">
                <p:oleObj spid="_x0000_s14" name="" r:id="rId3" imgW="2070100" imgH="215900" progId="Equation.KSEE3">
                  <p:embed/>
                </p:oleObj>
              </mc:Choice>
              <mc:Fallback>
                <p:oleObj name="" r:id="rId3" imgW="2070100" imgH="215900" progId="Equation.KSEE3">
                  <p:embed/>
                  <p:pic>
                    <p:nvPicPr>
                      <p:cNvPr id="0" name="图片 1024"/>
                      <p:cNvPicPr/>
                      <p:nvPr/>
                    </p:nvPicPr>
                    <p:blipFill>
                      <a:blip r:embed="rId4"/>
                      <a:stretch>
                        <a:fillRect/>
                      </a:stretch>
                    </p:blipFill>
                    <p:spPr>
                      <a:xfrm>
                        <a:off x="3410586" y="2463800"/>
                        <a:ext cx="2070100" cy="215900"/>
                      </a:xfrm>
                      <a:prstGeom prst="rect">
                        <a:avLst/>
                      </a:prstGeom>
                    </p:spPr>
                  </p:pic>
                </p:oleObj>
              </mc:Fallback>
            </mc:AlternateContent>
          </a:graphicData>
        </a:graphic>
      </p:graphicFrame>
      <p:graphicFrame>
        <p:nvGraphicFramePr>
          <p:cNvPr id="7" name="对象 6">
            <a:hlinkClick r:id="" action="ppaction://ole?verb="/>
          </p:cNvPr>
          <p:cNvGraphicFramePr>
            <a:graphicFrameLocks noChangeAspect="1"/>
          </p:cNvGraphicFramePr>
          <p:nvPr/>
        </p:nvGraphicFramePr>
        <p:xfrm>
          <a:off x="4241166" y="1797050"/>
          <a:ext cx="660400" cy="215900"/>
        </p:xfrm>
        <a:graphic>
          <a:graphicData uri="http://schemas.openxmlformats.org/presentationml/2006/ole">
            <mc:AlternateContent xmlns:mc="http://schemas.openxmlformats.org/markup-compatibility/2006">
              <mc:Choice xmlns:v="urn:schemas-microsoft-com:vml" Requires="v">
                <p:oleObj spid="_x0000_s12" name="" r:id="rId5" imgW="660400" imgH="215900" progId="Equation.KSEE3">
                  <p:embed/>
                </p:oleObj>
              </mc:Choice>
              <mc:Fallback>
                <p:oleObj name="" r:id="rId5" imgW="660400" imgH="215900" progId="Equation.KSEE3">
                  <p:embed/>
                  <p:pic>
                    <p:nvPicPr>
                      <p:cNvPr id="0" name="图片 1024"/>
                      <p:cNvPicPr/>
                      <p:nvPr/>
                    </p:nvPicPr>
                    <p:blipFill>
                      <a:blip r:embed="rId6"/>
                      <a:stretch>
                        <a:fillRect/>
                      </a:stretch>
                    </p:blipFill>
                    <p:spPr>
                      <a:xfrm>
                        <a:off x="4241166" y="1797050"/>
                        <a:ext cx="660400" cy="215900"/>
                      </a:xfrm>
                      <a:prstGeom prst="rect">
                        <a:avLst/>
                      </a:prstGeom>
                    </p:spPr>
                  </p:pic>
                </p:oleObj>
              </mc:Fallback>
            </mc:AlternateContent>
          </a:graphicData>
        </a:graphic>
      </p:graphicFrame>
      <p:graphicFrame>
        <p:nvGraphicFramePr>
          <p:cNvPr id="32" name="对象 31">
            <a:hlinkClick r:id="" action="ppaction://ole?verb="/>
          </p:cNvPr>
          <p:cNvGraphicFramePr>
            <a:graphicFrameLocks noChangeAspect="1"/>
          </p:cNvGraphicFramePr>
          <p:nvPr/>
        </p:nvGraphicFramePr>
        <p:xfrm>
          <a:off x="3455671" y="3087688"/>
          <a:ext cx="127000" cy="177165"/>
        </p:xfrm>
        <a:graphic>
          <a:graphicData uri="http://schemas.openxmlformats.org/presentationml/2006/ole">
            <mc:AlternateContent xmlns:mc="http://schemas.openxmlformats.org/markup-compatibility/2006">
              <mc:Choice xmlns:v="urn:schemas-microsoft-com:vml" Requires="v">
                <p:oleObj spid="_x0000_s33" name="" r:id="rId7" imgW="127000" imgH="177165" progId="Equation.KSEE3">
                  <p:embed/>
                </p:oleObj>
              </mc:Choice>
              <mc:Fallback>
                <p:oleObj name="" r:id="rId7" imgW="127000" imgH="177165" progId="Equation.KSEE3">
                  <p:embed/>
                  <p:pic>
                    <p:nvPicPr>
                      <p:cNvPr id="0" name="图片 1024"/>
                      <p:cNvPicPr/>
                      <p:nvPr/>
                    </p:nvPicPr>
                    <p:blipFill>
                      <a:blip r:embed="rId8"/>
                      <a:stretch>
                        <a:fillRect/>
                      </a:stretch>
                    </p:blipFill>
                    <p:spPr>
                      <a:xfrm>
                        <a:off x="3455671" y="3087688"/>
                        <a:ext cx="127000" cy="177165"/>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3677286" y="3728720"/>
          <a:ext cx="1536700" cy="215900"/>
        </p:xfrm>
        <a:graphic>
          <a:graphicData uri="http://schemas.openxmlformats.org/presentationml/2006/ole">
            <mc:AlternateContent xmlns:mc="http://schemas.openxmlformats.org/markup-compatibility/2006">
              <mc:Choice xmlns:v="urn:schemas-microsoft-com:vml" Requires="v">
                <p:oleObj spid="_x0000_s3" name="" r:id="rId9" imgW="1536700" imgH="215900" progId="Equation.KSEE3">
                  <p:embed/>
                </p:oleObj>
              </mc:Choice>
              <mc:Fallback>
                <p:oleObj name="" r:id="rId9" imgW="1536700" imgH="215900" progId="Equation.KSEE3">
                  <p:embed/>
                  <p:pic>
                    <p:nvPicPr>
                      <p:cNvPr id="0" name="图片 1024"/>
                      <p:cNvPicPr/>
                      <p:nvPr/>
                    </p:nvPicPr>
                    <p:blipFill>
                      <a:blip r:embed="rId10"/>
                      <a:stretch>
                        <a:fillRect/>
                      </a:stretch>
                    </p:blipFill>
                    <p:spPr>
                      <a:xfrm>
                        <a:off x="3677286" y="3728720"/>
                        <a:ext cx="1536700" cy="215900"/>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1558291" y="3404235"/>
          <a:ext cx="508000" cy="215900"/>
        </p:xfrm>
        <a:graphic>
          <a:graphicData uri="http://schemas.openxmlformats.org/presentationml/2006/ole">
            <mc:AlternateContent xmlns:mc="http://schemas.openxmlformats.org/markup-compatibility/2006">
              <mc:Choice xmlns:v="urn:schemas-microsoft-com:vml" Requires="v">
                <p:oleObj spid="_x0000_s8" name="" r:id="rId11" imgW="508000" imgH="215900" progId="Equation.KSEE3">
                  <p:embed/>
                </p:oleObj>
              </mc:Choice>
              <mc:Fallback>
                <p:oleObj name="" r:id="rId11" imgW="508000" imgH="215900" progId="Equation.KSEE3">
                  <p:embed/>
                  <p:pic>
                    <p:nvPicPr>
                      <p:cNvPr id="0" name="图片 1024"/>
                      <p:cNvPicPr/>
                      <p:nvPr/>
                    </p:nvPicPr>
                    <p:blipFill>
                      <a:blip r:embed="rId12"/>
                      <a:stretch>
                        <a:fillRect/>
                      </a:stretch>
                    </p:blipFill>
                    <p:spPr>
                      <a:xfrm>
                        <a:off x="1558291" y="3404235"/>
                        <a:ext cx="508000" cy="215900"/>
                      </a:xfrm>
                      <a:prstGeom prst="rect">
                        <a:avLst/>
                      </a:prstGeom>
                    </p:spPr>
                  </p:pic>
                </p:oleObj>
              </mc:Fallback>
            </mc:AlternateContent>
          </a:graphicData>
        </a:graphic>
      </p:graphicFrame>
      <p:graphicFrame>
        <p:nvGraphicFramePr>
          <p:cNvPr id="9" name="对象 8">
            <a:hlinkClick r:id="" action="ppaction://ole?verb="/>
          </p:cNvPr>
          <p:cNvGraphicFramePr>
            <a:graphicFrameLocks noChangeAspect="1"/>
          </p:cNvGraphicFramePr>
          <p:nvPr/>
        </p:nvGraphicFramePr>
        <p:xfrm>
          <a:off x="1572261" y="2123440"/>
          <a:ext cx="1041400" cy="215900"/>
        </p:xfrm>
        <a:graphic>
          <a:graphicData uri="http://schemas.openxmlformats.org/presentationml/2006/ole">
            <mc:AlternateContent xmlns:mc="http://schemas.openxmlformats.org/markup-compatibility/2006">
              <mc:Choice xmlns:v="urn:schemas-microsoft-com:vml" Requires="v">
                <p:oleObj spid="_x0000_s10" name="" r:id="rId13" imgW="1041400" imgH="215900" progId="Equation.KSEE3">
                  <p:embed/>
                </p:oleObj>
              </mc:Choice>
              <mc:Fallback>
                <p:oleObj name="" r:id="rId13" imgW="1041400" imgH="215900" progId="Equation.KSEE3">
                  <p:embed/>
                  <p:pic>
                    <p:nvPicPr>
                      <p:cNvPr id="0" name="图片 1024"/>
                      <p:cNvPicPr/>
                      <p:nvPr/>
                    </p:nvPicPr>
                    <p:blipFill>
                      <a:blip r:embed="rId14"/>
                      <a:stretch>
                        <a:fillRect/>
                      </a:stretch>
                    </p:blipFill>
                    <p:spPr>
                      <a:xfrm>
                        <a:off x="1572261" y="2123440"/>
                        <a:ext cx="1041400" cy="215900"/>
                      </a:xfrm>
                      <a:prstGeom prst="rect">
                        <a:avLst/>
                      </a:prstGeom>
                    </p:spPr>
                  </p:pic>
                </p:oleObj>
              </mc:Fallback>
            </mc:AlternateContent>
          </a:graphicData>
        </a:graphic>
      </p:graphicFrame>
      <p:graphicFrame>
        <p:nvGraphicFramePr>
          <p:cNvPr id="13" name="对象 12">
            <a:hlinkClick r:id="" action="ppaction://ole?verb="/>
          </p:cNvPr>
          <p:cNvGraphicFramePr>
            <a:graphicFrameLocks noChangeAspect="1"/>
          </p:cNvGraphicFramePr>
          <p:nvPr/>
        </p:nvGraphicFramePr>
        <p:xfrm>
          <a:off x="1220471" y="2766695"/>
          <a:ext cx="660400" cy="215900"/>
        </p:xfrm>
        <a:graphic>
          <a:graphicData uri="http://schemas.openxmlformats.org/presentationml/2006/ole">
            <mc:AlternateContent xmlns:mc="http://schemas.openxmlformats.org/markup-compatibility/2006">
              <mc:Choice xmlns:v="urn:schemas-microsoft-com:vml" Requires="v">
                <p:oleObj spid="_x0000_s15" name="" r:id="rId15" imgW="660400" imgH="215900" progId="Equation.KSEE3">
                  <p:embed/>
                </p:oleObj>
              </mc:Choice>
              <mc:Fallback>
                <p:oleObj name="" r:id="rId15" imgW="660400" imgH="215900" progId="Equation.KSEE3">
                  <p:embed/>
                  <p:pic>
                    <p:nvPicPr>
                      <p:cNvPr id="0" name="图片 1024"/>
                      <p:cNvPicPr/>
                      <p:nvPr/>
                    </p:nvPicPr>
                    <p:blipFill>
                      <a:blip r:embed="rId6"/>
                      <a:stretch>
                        <a:fillRect/>
                      </a:stretch>
                    </p:blipFill>
                    <p:spPr>
                      <a:xfrm>
                        <a:off x="1220471" y="2766695"/>
                        <a:ext cx="660400" cy="215900"/>
                      </a:xfrm>
                      <a:prstGeom prst="rect">
                        <a:avLst/>
                      </a:prstGeom>
                    </p:spPr>
                  </p:pic>
                </p:oleObj>
              </mc:Fallback>
            </mc:AlternateContent>
          </a:graphicData>
        </a:graphic>
      </p:graphicFrame>
      <p:graphicFrame>
        <p:nvGraphicFramePr>
          <p:cNvPr id="16" name="对象 15">
            <a:hlinkClick r:id="" action="ppaction://ole?verb="/>
          </p:cNvPr>
          <p:cNvGraphicFramePr>
            <a:graphicFrameLocks noChangeAspect="1"/>
          </p:cNvGraphicFramePr>
          <p:nvPr/>
        </p:nvGraphicFramePr>
        <p:xfrm>
          <a:off x="1906271" y="3068320"/>
          <a:ext cx="419100" cy="215900"/>
        </p:xfrm>
        <a:graphic>
          <a:graphicData uri="http://schemas.openxmlformats.org/presentationml/2006/ole">
            <mc:AlternateContent xmlns:mc="http://schemas.openxmlformats.org/markup-compatibility/2006">
              <mc:Choice xmlns:v="urn:schemas-microsoft-com:vml" Requires="v">
                <p:oleObj spid="_x0000_s17" name="" r:id="rId16" imgW="419100" imgH="215900" progId="Equation.KSEE3">
                  <p:embed/>
                </p:oleObj>
              </mc:Choice>
              <mc:Fallback>
                <p:oleObj name="" r:id="rId16" imgW="419100" imgH="215900" progId="Equation.KSEE3">
                  <p:embed/>
                  <p:pic>
                    <p:nvPicPr>
                      <p:cNvPr id="0" name="图片 1024"/>
                      <p:cNvPicPr/>
                      <p:nvPr/>
                    </p:nvPicPr>
                    <p:blipFill>
                      <a:blip r:embed="rId17"/>
                      <a:stretch>
                        <a:fillRect/>
                      </a:stretch>
                    </p:blipFill>
                    <p:spPr>
                      <a:xfrm>
                        <a:off x="1906271" y="3068320"/>
                        <a:ext cx="419100" cy="215900"/>
                      </a:xfrm>
                      <a:prstGeom prst="rect">
                        <a:avLst/>
                      </a:prstGeom>
                    </p:spPr>
                  </p:pic>
                </p:oleObj>
              </mc:Fallback>
            </mc:AlternateContent>
          </a:graphicData>
        </a:graphic>
      </p:graphicFrame>
      <p:graphicFrame>
        <p:nvGraphicFramePr>
          <p:cNvPr id="18" name="对象 17">
            <a:hlinkClick r:id="" action="ppaction://ole?verb="/>
          </p:cNvPr>
          <p:cNvGraphicFramePr>
            <a:graphicFrameLocks noChangeAspect="1"/>
          </p:cNvGraphicFramePr>
          <p:nvPr/>
        </p:nvGraphicFramePr>
        <p:xfrm>
          <a:off x="4523106" y="3068955"/>
          <a:ext cx="457200" cy="215900"/>
        </p:xfrm>
        <a:graphic>
          <a:graphicData uri="http://schemas.openxmlformats.org/presentationml/2006/ole">
            <mc:AlternateContent xmlns:mc="http://schemas.openxmlformats.org/markup-compatibility/2006">
              <mc:Choice xmlns:v="urn:schemas-microsoft-com:vml" Requires="v">
                <p:oleObj spid="_x0000_s19" name="" r:id="rId18" imgW="457200" imgH="215900" progId="Equation.KSEE3">
                  <p:embed/>
                </p:oleObj>
              </mc:Choice>
              <mc:Fallback>
                <p:oleObj name="" r:id="rId18" imgW="457200" imgH="215900" progId="Equation.KSEE3">
                  <p:embed/>
                  <p:pic>
                    <p:nvPicPr>
                      <p:cNvPr id="0" name="图片 1024"/>
                      <p:cNvPicPr/>
                      <p:nvPr/>
                    </p:nvPicPr>
                    <p:blipFill>
                      <a:blip r:embed="rId19"/>
                      <a:stretch>
                        <a:fillRect/>
                      </a:stretch>
                    </p:blipFill>
                    <p:spPr>
                      <a:xfrm>
                        <a:off x="4523106" y="3068955"/>
                        <a:ext cx="457200" cy="215900"/>
                      </a:xfrm>
                      <a:prstGeom prst="rect">
                        <a:avLst/>
                      </a:prstGeom>
                    </p:spPr>
                  </p:pic>
                </p:oleObj>
              </mc:Fallback>
            </mc:AlternateContent>
          </a:graphicData>
        </a:graphic>
      </p:graphicFrame>
      <p:graphicFrame>
        <p:nvGraphicFramePr>
          <p:cNvPr id="20" name="对象 19">
            <a:hlinkClick r:id="" action="ppaction://ole?verb="/>
          </p:cNvPr>
          <p:cNvGraphicFramePr>
            <a:graphicFrameLocks noChangeAspect="1"/>
          </p:cNvGraphicFramePr>
          <p:nvPr/>
        </p:nvGraphicFramePr>
        <p:xfrm>
          <a:off x="1236981" y="4037965"/>
          <a:ext cx="457200" cy="215900"/>
        </p:xfrm>
        <a:graphic>
          <a:graphicData uri="http://schemas.openxmlformats.org/presentationml/2006/ole">
            <mc:AlternateContent xmlns:mc="http://schemas.openxmlformats.org/markup-compatibility/2006">
              <mc:Choice xmlns:v="urn:schemas-microsoft-com:vml" Requires="v">
                <p:oleObj spid="_x0000_s21" name="" r:id="rId20" imgW="457200" imgH="215900" progId="Equation.KSEE3">
                  <p:embed/>
                </p:oleObj>
              </mc:Choice>
              <mc:Fallback>
                <p:oleObj name="" r:id="rId20" imgW="457200" imgH="215900" progId="Equation.KSEE3">
                  <p:embed/>
                  <p:pic>
                    <p:nvPicPr>
                      <p:cNvPr id="0" name="图片 1024"/>
                      <p:cNvPicPr/>
                      <p:nvPr/>
                    </p:nvPicPr>
                    <p:blipFill>
                      <a:blip r:embed="rId21"/>
                      <a:stretch>
                        <a:fillRect/>
                      </a:stretch>
                    </p:blipFill>
                    <p:spPr>
                      <a:xfrm>
                        <a:off x="1236981" y="4037965"/>
                        <a:ext cx="457200" cy="215900"/>
                      </a:xfrm>
                      <a:prstGeom prst="rect">
                        <a:avLst/>
                      </a:prstGeom>
                    </p:spPr>
                  </p:pic>
                </p:oleObj>
              </mc:Fallback>
            </mc:AlternateContent>
          </a:graphicData>
        </a:graphic>
      </p:graphicFrame>
    </p:spTree>
    <p:custDataLst>
      <p:tags r:id="rId22"/>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0159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３</a:t>
            </a:r>
            <a:r>
              <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.3</a:t>
            </a: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　线性方程组解的结构</a:t>
            </a:r>
            <a:endPar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一、齐次线性方程组解的结构</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030095"/>
          </a:xfrm>
          <a:prstGeom prst="rect">
            <a:avLst/>
          </a:prstGeom>
          <a:noFill/>
        </p:spPr>
        <p:txBody>
          <a:bodyPr wrap="square" rtlCol="0">
            <a:spAutoFit/>
          </a:bodyPr>
          <a:lstStyle/>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定理１</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设  为    矩阵，且       ，则  元齐次线性方程组     的解集  的秩</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前面已经指出，当         时，方程组（</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1</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）只有零解     ，即解集  中只含一个零向量，这时          ，解集  没有基础解系．当         时，由定理</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1</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知       ，因此方程组（</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1</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）的任何     个线性无关的解向量都可以组成  的最大无关组，由此可知方程组（</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1</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）的基础解系不是唯一的，进而可知通解的表达形式也不是唯一的．</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4" name="对象 3">
            <a:hlinkClick r:id="" action="ppaction://ole?verb="/>
          </p:cNvPr>
          <p:cNvGraphicFramePr>
            <a:graphicFrameLocks noChangeAspect="1"/>
          </p:cNvGraphicFramePr>
          <p:nvPr/>
        </p:nvGraphicFramePr>
        <p:xfrm>
          <a:off x="1929131" y="1497965"/>
          <a:ext cx="152400" cy="165100"/>
        </p:xfrm>
        <a:graphic>
          <a:graphicData uri="http://schemas.openxmlformats.org/presentationml/2006/ole">
            <mc:AlternateContent xmlns:mc="http://schemas.openxmlformats.org/markup-compatibility/2006">
              <mc:Choice xmlns:v="urn:schemas-microsoft-com:vml" Requires="v">
                <p:oleObj spid="_x0000_s5" name="" r:id="rId1" imgW="152400" imgH="165100" progId="Equation.KSEE3">
                  <p:embed/>
                </p:oleObj>
              </mc:Choice>
              <mc:Fallback>
                <p:oleObj name="" r:id="rId1" imgW="152400" imgH="165100" progId="Equation.KSEE3">
                  <p:embed/>
                  <p:pic>
                    <p:nvPicPr>
                      <p:cNvPr id="0" name="图片 1024"/>
                      <p:cNvPicPr/>
                      <p:nvPr/>
                    </p:nvPicPr>
                    <p:blipFill>
                      <a:blip r:embed="rId2"/>
                      <a:stretch>
                        <a:fillRect/>
                      </a:stretch>
                    </p:blipFill>
                    <p:spPr>
                      <a:xfrm>
                        <a:off x="1929131" y="1497965"/>
                        <a:ext cx="152400" cy="165100"/>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4390391" y="1805940"/>
          <a:ext cx="647700" cy="228600"/>
        </p:xfrm>
        <a:graphic>
          <a:graphicData uri="http://schemas.openxmlformats.org/presentationml/2006/ole">
            <mc:AlternateContent xmlns:mc="http://schemas.openxmlformats.org/markup-compatibility/2006">
              <mc:Choice xmlns:v="urn:schemas-microsoft-com:vml" Requires="v">
                <p:oleObj spid="_x0000_s14" name="" r:id="rId3" imgW="647700" imgH="228600" progId="Equation.KSEE3">
                  <p:embed/>
                </p:oleObj>
              </mc:Choice>
              <mc:Fallback>
                <p:oleObj name="" r:id="rId3" imgW="647700" imgH="228600" progId="Equation.KSEE3">
                  <p:embed/>
                  <p:pic>
                    <p:nvPicPr>
                      <p:cNvPr id="0" name="图片 1024"/>
                      <p:cNvPicPr/>
                      <p:nvPr/>
                    </p:nvPicPr>
                    <p:blipFill>
                      <a:blip r:embed="rId4"/>
                      <a:stretch>
                        <a:fillRect/>
                      </a:stretch>
                    </p:blipFill>
                    <p:spPr>
                      <a:xfrm>
                        <a:off x="4390391" y="1805940"/>
                        <a:ext cx="647700" cy="228600"/>
                      </a:xfrm>
                      <a:prstGeom prst="rect">
                        <a:avLst/>
                      </a:prstGeom>
                    </p:spPr>
                  </p:pic>
                </p:oleObj>
              </mc:Fallback>
            </mc:AlternateContent>
          </a:graphicData>
        </a:graphic>
      </p:graphicFrame>
      <p:graphicFrame>
        <p:nvGraphicFramePr>
          <p:cNvPr id="7" name="对象 6">
            <a:hlinkClick r:id="" action="ppaction://ole?verb="/>
          </p:cNvPr>
          <p:cNvGraphicFramePr>
            <a:graphicFrameLocks noChangeAspect="1"/>
          </p:cNvGraphicFramePr>
          <p:nvPr/>
        </p:nvGraphicFramePr>
        <p:xfrm>
          <a:off x="5905501" y="1505268"/>
          <a:ext cx="444500" cy="177165"/>
        </p:xfrm>
        <a:graphic>
          <a:graphicData uri="http://schemas.openxmlformats.org/presentationml/2006/ole">
            <mc:AlternateContent xmlns:mc="http://schemas.openxmlformats.org/markup-compatibility/2006">
              <mc:Choice xmlns:v="urn:schemas-microsoft-com:vml" Requires="v">
                <p:oleObj spid="_x0000_s12" name="" r:id="rId5" imgW="444500" imgH="177165" progId="Equation.KSEE3">
                  <p:embed/>
                </p:oleObj>
              </mc:Choice>
              <mc:Fallback>
                <p:oleObj name="" r:id="rId5" imgW="444500" imgH="177165" progId="Equation.KSEE3">
                  <p:embed/>
                  <p:pic>
                    <p:nvPicPr>
                      <p:cNvPr id="0" name="图片 1024"/>
                      <p:cNvPicPr/>
                      <p:nvPr/>
                    </p:nvPicPr>
                    <p:blipFill>
                      <a:blip r:embed="rId6"/>
                      <a:stretch>
                        <a:fillRect/>
                      </a:stretch>
                    </p:blipFill>
                    <p:spPr>
                      <a:xfrm>
                        <a:off x="5905501" y="1505268"/>
                        <a:ext cx="444500" cy="177165"/>
                      </a:xfrm>
                      <a:prstGeom prst="rect">
                        <a:avLst/>
                      </a:prstGeom>
                    </p:spPr>
                  </p:pic>
                </p:oleObj>
              </mc:Fallback>
            </mc:AlternateContent>
          </a:graphicData>
        </a:graphic>
      </p:graphicFrame>
      <p:graphicFrame>
        <p:nvGraphicFramePr>
          <p:cNvPr id="32" name="对象 31">
            <a:hlinkClick r:id="" action="ppaction://ole?verb="/>
          </p:cNvPr>
          <p:cNvGraphicFramePr>
            <a:graphicFrameLocks noChangeAspect="1"/>
          </p:cNvGraphicFramePr>
          <p:nvPr/>
        </p:nvGraphicFramePr>
        <p:xfrm>
          <a:off x="2254886" y="1524635"/>
          <a:ext cx="355600" cy="139700"/>
        </p:xfrm>
        <a:graphic>
          <a:graphicData uri="http://schemas.openxmlformats.org/presentationml/2006/ole">
            <mc:AlternateContent xmlns:mc="http://schemas.openxmlformats.org/markup-compatibility/2006">
              <mc:Choice xmlns:v="urn:schemas-microsoft-com:vml" Requires="v">
                <p:oleObj spid="_x0000_s33" name="" r:id="rId7" imgW="355600" imgH="139700" progId="Equation.KSEE3">
                  <p:embed/>
                </p:oleObj>
              </mc:Choice>
              <mc:Fallback>
                <p:oleObj name="" r:id="rId7" imgW="355600" imgH="139700" progId="Equation.KSEE3">
                  <p:embed/>
                  <p:pic>
                    <p:nvPicPr>
                      <p:cNvPr id="0" name="图片 1024"/>
                      <p:cNvPicPr/>
                      <p:nvPr/>
                    </p:nvPicPr>
                    <p:blipFill>
                      <a:blip r:embed="rId8"/>
                      <a:stretch>
                        <a:fillRect/>
                      </a:stretch>
                    </p:blipFill>
                    <p:spPr>
                      <a:xfrm>
                        <a:off x="2254886" y="1524635"/>
                        <a:ext cx="355600" cy="139700"/>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6910071" y="1491933"/>
          <a:ext cx="139700" cy="177165"/>
        </p:xfrm>
        <a:graphic>
          <a:graphicData uri="http://schemas.openxmlformats.org/presentationml/2006/ole">
            <mc:AlternateContent xmlns:mc="http://schemas.openxmlformats.org/markup-compatibility/2006">
              <mc:Choice xmlns:v="urn:schemas-microsoft-com:vml" Requires="v">
                <p:oleObj spid="_x0000_s3" name="" r:id="rId9" imgW="139700" imgH="177165" progId="Equation.KSEE3">
                  <p:embed/>
                </p:oleObj>
              </mc:Choice>
              <mc:Fallback>
                <p:oleObj name="" r:id="rId9" imgW="139700" imgH="177165" progId="Equation.KSEE3">
                  <p:embed/>
                  <p:pic>
                    <p:nvPicPr>
                      <p:cNvPr id="0" name="图片 1024"/>
                      <p:cNvPicPr/>
                      <p:nvPr/>
                    </p:nvPicPr>
                    <p:blipFill>
                      <a:blip r:embed="rId10"/>
                      <a:stretch>
                        <a:fillRect/>
                      </a:stretch>
                    </p:blipFill>
                    <p:spPr>
                      <a:xfrm>
                        <a:off x="6910071" y="1491933"/>
                        <a:ext cx="139700" cy="177165"/>
                      </a:xfrm>
                      <a:prstGeom prst="rect">
                        <a:avLst/>
                      </a:prstGeom>
                    </p:spPr>
                  </p:pic>
                </p:oleObj>
              </mc:Fallback>
            </mc:AlternateContent>
          </a:graphicData>
        </a:graphic>
      </p:graphicFrame>
      <p:graphicFrame>
        <p:nvGraphicFramePr>
          <p:cNvPr id="9" name="对象 8">
            <a:hlinkClick r:id="" action="ppaction://ole?verb="/>
          </p:cNvPr>
          <p:cNvGraphicFramePr>
            <a:graphicFrameLocks noChangeAspect="1"/>
          </p:cNvGraphicFramePr>
          <p:nvPr/>
        </p:nvGraphicFramePr>
        <p:xfrm>
          <a:off x="3336926" y="1472565"/>
          <a:ext cx="571500" cy="215900"/>
        </p:xfrm>
        <a:graphic>
          <a:graphicData uri="http://schemas.openxmlformats.org/presentationml/2006/ole">
            <mc:AlternateContent xmlns:mc="http://schemas.openxmlformats.org/markup-compatibility/2006">
              <mc:Choice xmlns:v="urn:schemas-microsoft-com:vml" Requires="v">
                <p:oleObj spid="_x0000_s10" name="" r:id="rId11" imgW="571500" imgH="215900" progId="Equation.KSEE3">
                  <p:embed/>
                </p:oleObj>
              </mc:Choice>
              <mc:Fallback>
                <p:oleObj name="" r:id="rId11" imgW="571500" imgH="215900" progId="Equation.KSEE3">
                  <p:embed/>
                  <p:pic>
                    <p:nvPicPr>
                      <p:cNvPr id="0" name="图片 1024"/>
                      <p:cNvPicPr/>
                      <p:nvPr/>
                    </p:nvPicPr>
                    <p:blipFill>
                      <a:blip r:embed="rId12"/>
                      <a:stretch>
                        <a:fillRect/>
                      </a:stretch>
                    </p:blipFill>
                    <p:spPr>
                      <a:xfrm>
                        <a:off x="3336926" y="1472565"/>
                        <a:ext cx="571500" cy="215900"/>
                      </a:xfrm>
                      <a:prstGeom prst="rect">
                        <a:avLst/>
                      </a:prstGeom>
                    </p:spPr>
                  </p:pic>
                </p:oleObj>
              </mc:Fallback>
            </mc:AlternateContent>
          </a:graphicData>
        </a:graphic>
      </p:graphicFrame>
      <p:graphicFrame>
        <p:nvGraphicFramePr>
          <p:cNvPr id="13" name="对象 12">
            <a:hlinkClick r:id="" action="ppaction://ole?verb="/>
          </p:cNvPr>
          <p:cNvGraphicFramePr>
            <a:graphicFrameLocks noChangeAspect="1"/>
          </p:cNvGraphicFramePr>
          <p:nvPr/>
        </p:nvGraphicFramePr>
        <p:xfrm>
          <a:off x="4325621" y="1524635"/>
          <a:ext cx="127000" cy="139700"/>
        </p:xfrm>
        <a:graphic>
          <a:graphicData uri="http://schemas.openxmlformats.org/presentationml/2006/ole">
            <mc:AlternateContent xmlns:mc="http://schemas.openxmlformats.org/markup-compatibility/2006">
              <mc:Choice xmlns:v="urn:schemas-microsoft-com:vml" Requires="v">
                <p:oleObj spid="_x0000_s15" name="" r:id="rId13" imgW="127000" imgH="139700" progId="Equation.KSEE3">
                  <p:embed/>
                </p:oleObj>
              </mc:Choice>
              <mc:Fallback>
                <p:oleObj name="" r:id="rId13" imgW="127000" imgH="139700" progId="Equation.KSEE3">
                  <p:embed/>
                  <p:pic>
                    <p:nvPicPr>
                      <p:cNvPr id="0" name="图片 1024"/>
                      <p:cNvPicPr/>
                      <p:nvPr/>
                    </p:nvPicPr>
                    <p:blipFill>
                      <a:blip r:embed="rId14"/>
                      <a:stretch>
                        <a:fillRect/>
                      </a:stretch>
                    </p:blipFill>
                    <p:spPr>
                      <a:xfrm>
                        <a:off x="4325621" y="1524635"/>
                        <a:ext cx="127000" cy="139700"/>
                      </a:xfrm>
                      <a:prstGeom prst="rect">
                        <a:avLst/>
                      </a:prstGeom>
                    </p:spPr>
                  </p:pic>
                </p:oleObj>
              </mc:Fallback>
            </mc:AlternateContent>
          </a:graphicData>
        </a:graphic>
      </p:graphicFrame>
      <p:graphicFrame>
        <p:nvGraphicFramePr>
          <p:cNvPr id="18" name="对象 17">
            <a:hlinkClick r:id="" action="ppaction://ole?verb="/>
          </p:cNvPr>
          <p:cNvGraphicFramePr>
            <a:graphicFrameLocks noChangeAspect="1"/>
          </p:cNvGraphicFramePr>
          <p:nvPr/>
        </p:nvGraphicFramePr>
        <p:xfrm>
          <a:off x="2432686" y="2112645"/>
          <a:ext cx="800100" cy="215900"/>
        </p:xfrm>
        <a:graphic>
          <a:graphicData uri="http://schemas.openxmlformats.org/presentationml/2006/ole">
            <mc:AlternateContent xmlns:mc="http://schemas.openxmlformats.org/markup-compatibility/2006">
              <mc:Choice xmlns:v="urn:schemas-microsoft-com:vml" Requires="v">
                <p:oleObj spid="_x0000_s19" name="" r:id="rId15" imgW="800100" imgH="215900" progId="Equation.KSEE3">
                  <p:embed/>
                </p:oleObj>
              </mc:Choice>
              <mc:Fallback>
                <p:oleObj name="" r:id="rId15" imgW="800100" imgH="215900" progId="Equation.KSEE3">
                  <p:embed/>
                  <p:pic>
                    <p:nvPicPr>
                      <p:cNvPr id="0" name="图片 1024"/>
                      <p:cNvPicPr/>
                      <p:nvPr/>
                    </p:nvPicPr>
                    <p:blipFill>
                      <a:blip r:embed="rId16"/>
                      <a:stretch>
                        <a:fillRect/>
                      </a:stretch>
                    </p:blipFill>
                    <p:spPr>
                      <a:xfrm>
                        <a:off x="2432686" y="2112645"/>
                        <a:ext cx="800100" cy="215900"/>
                      </a:xfrm>
                      <a:prstGeom prst="rect">
                        <a:avLst/>
                      </a:prstGeom>
                    </p:spPr>
                  </p:pic>
                </p:oleObj>
              </mc:Fallback>
            </mc:AlternateContent>
          </a:graphicData>
        </a:graphic>
      </p:graphicFrame>
      <p:graphicFrame>
        <p:nvGraphicFramePr>
          <p:cNvPr id="22" name="对象 21">
            <a:hlinkClick r:id="" action="ppaction://ole?verb="/>
          </p:cNvPr>
          <p:cNvGraphicFramePr>
            <a:graphicFrameLocks noChangeAspect="1"/>
          </p:cNvGraphicFramePr>
          <p:nvPr/>
        </p:nvGraphicFramePr>
        <p:xfrm>
          <a:off x="5334001" y="2132013"/>
          <a:ext cx="355600" cy="177165"/>
        </p:xfrm>
        <a:graphic>
          <a:graphicData uri="http://schemas.openxmlformats.org/presentationml/2006/ole">
            <mc:AlternateContent xmlns:mc="http://schemas.openxmlformats.org/markup-compatibility/2006">
              <mc:Choice xmlns:v="urn:schemas-microsoft-com:vml" Requires="v">
                <p:oleObj spid="_x0000_s23" name="" r:id="rId17" imgW="355600" imgH="177165" progId="Equation.KSEE3">
                  <p:embed/>
                </p:oleObj>
              </mc:Choice>
              <mc:Fallback>
                <p:oleObj name="" r:id="rId17" imgW="355600" imgH="177165" progId="Equation.KSEE3">
                  <p:embed/>
                  <p:pic>
                    <p:nvPicPr>
                      <p:cNvPr id="0" name="图片 1024"/>
                      <p:cNvPicPr/>
                      <p:nvPr/>
                    </p:nvPicPr>
                    <p:blipFill>
                      <a:blip r:embed="rId18"/>
                      <a:stretch>
                        <a:fillRect/>
                      </a:stretch>
                    </p:blipFill>
                    <p:spPr>
                      <a:xfrm>
                        <a:off x="5334001" y="2132013"/>
                        <a:ext cx="355600" cy="177165"/>
                      </a:xfrm>
                      <a:prstGeom prst="rect">
                        <a:avLst/>
                      </a:prstGeom>
                    </p:spPr>
                  </p:pic>
                </p:oleObj>
              </mc:Fallback>
            </mc:AlternateContent>
          </a:graphicData>
        </a:graphic>
      </p:graphicFrame>
      <p:graphicFrame>
        <p:nvGraphicFramePr>
          <p:cNvPr id="24" name="对象 23">
            <a:hlinkClick r:id="" action="ppaction://ole?verb="/>
          </p:cNvPr>
          <p:cNvGraphicFramePr>
            <a:graphicFrameLocks noChangeAspect="1"/>
          </p:cNvGraphicFramePr>
          <p:nvPr/>
        </p:nvGraphicFramePr>
        <p:xfrm>
          <a:off x="6459856" y="2132013"/>
          <a:ext cx="139700" cy="177165"/>
        </p:xfrm>
        <a:graphic>
          <a:graphicData uri="http://schemas.openxmlformats.org/presentationml/2006/ole">
            <mc:AlternateContent xmlns:mc="http://schemas.openxmlformats.org/markup-compatibility/2006">
              <mc:Choice xmlns:v="urn:schemas-microsoft-com:vml" Requires="v">
                <p:oleObj spid="_x0000_s25" name="" r:id="rId19" imgW="139700" imgH="177165" progId="Equation.KSEE3">
                  <p:embed/>
                </p:oleObj>
              </mc:Choice>
              <mc:Fallback>
                <p:oleObj name="" r:id="rId19" imgW="139700" imgH="177165" progId="Equation.KSEE3">
                  <p:embed/>
                  <p:pic>
                    <p:nvPicPr>
                      <p:cNvPr id="0" name="图片 1024"/>
                      <p:cNvPicPr/>
                      <p:nvPr/>
                    </p:nvPicPr>
                    <p:blipFill>
                      <a:blip r:embed="rId10"/>
                      <a:stretch>
                        <a:fillRect/>
                      </a:stretch>
                    </p:blipFill>
                    <p:spPr>
                      <a:xfrm>
                        <a:off x="6459856" y="2132013"/>
                        <a:ext cx="139700" cy="177165"/>
                      </a:xfrm>
                      <a:prstGeom prst="rect">
                        <a:avLst/>
                      </a:prstGeom>
                    </p:spPr>
                  </p:pic>
                </p:oleObj>
              </mc:Fallback>
            </mc:AlternateContent>
          </a:graphicData>
        </a:graphic>
      </p:graphicFrame>
      <p:graphicFrame>
        <p:nvGraphicFramePr>
          <p:cNvPr id="26" name="对象 25">
            <a:hlinkClick r:id="" action="ppaction://ole?verb="/>
          </p:cNvPr>
          <p:cNvGraphicFramePr>
            <a:graphicFrameLocks noChangeAspect="1"/>
          </p:cNvGraphicFramePr>
          <p:nvPr/>
        </p:nvGraphicFramePr>
        <p:xfrm>
          <a:off x="1365886" y="2457450"/>
          <a:ext cx="889000" cy="228600"/>
        </p:xfrm>
        <a:graphic>
          <a:graphicData uri="http://schemas.openxmlformats.org/presentationml/2006/ole">
            <mc:AlternateContent xmlns:mc="http://schemas.openxmlformats.org/markup-compatibility/2006">
              <mc:Choice xmlns:v="urn:schemas-microsoft-com:vml" Requires="v">
                <p:oleObj spid="_x0000_s27" name="" r:id="rId20" imgW="889000" imgH="228600" progId="Equation.KSEE3">
                  <p:embed/>
                </p:oleObj>
              </mc:Choice>
              <mc:Fallback>
                <p:oleObj name="" r:id="rId20" imgW="889000" imgH="228600" progId="Equation.KSEE3">
                  <p:embed/>
                  <p:pic>
                    <p:nvPicPr>
                      <p:cNvPr id="0" name="图片 1024"/>
                      <p:cNvPicPr/>
                      <p:nvPr/>
                    </p:nvPicPr>
                    <p:blipFill>
                      <a:blip r:embed="rId21"/>
                      <a:stretch>
                        <a:fillRect/>
                      </a:stretch>
                    </p:blipFill>
                    <p:spPr>
                      <a:xfrm>
                        <a:off x="1365886" y="2457450"/>
                        <a:ext cx="889000" cy="228600"/>
                      </a:xfrm>
                      <a:prstGeom prst="rect">
                        <a:avLst/>
                      </a:prstGeom>
                    </p:spPr>
                  </p:pic>
                </p:oleObj>
              </mc:Fallback>
            </mc:AlternateContent>
          </a:graphicData>
        </a:graphic>
      </p:graphicFrame>
      <p:graphicFrame>
        <p:nvGraphicFramePr>
          <p:cNvPr id="28" name="对象 27">
            <a:hlinkClick r:id="" action="ppaction://ole?verb="/>
          </p:cNvPr>
          <p:cNvGraphicFramePr>
            <a:graphicFrameLocks noChangeAspect="1"/>
          </p:cNvGraphicFramePr>
          <p:nvPr/>
        </p:nvGraphicFramePr>
        <p:xfrm>
          <a:off x="2812416" y="2457133"/>
          <a:ext cx="139700" cy="177165"/>
        </p:xfrm>
        <a:graphic>
          <a:graphicData uri="http://schemas.openxmlformats.org/presentationml/2006/ole">
            <mc:AlternateContent xmlns:mc="http://schemas.openxmlformats.org/markup-compatibility/2006">
              <mc:Choice xmlns:v="urn:schemas-microsoft-com:vml" Requires="v">
                <p:oleObj spid="_x0000_s29" name="" r:id="rId22" imgW="139700" imgH="177165" progId="Equation.KSEE3">
                  <p:embed/>
                </p:oleObj>
              </mc:Choice>
              <mc:Fallback>
                <p:oleObj name="" r:id="rId22" imgW="139700" imgH="177165" progId="Equation.KSEE3">
                  <p:embed/>
                  <p:pic>
                    <p:nvPicPr>
                      <p:cNvPr id="0" name="图片 1024"/>
                      <p:cNvPicPr/>
                      <p:nvPr/>
                    </p:nvPicPr>
                    <p:blipFill>
                      <a:blip r:embed="rId10"/>
                      <a:stretch>
                        <a:fillRect/>
                      </a:stretch>
                    </p:blipFill>
                    <p:spPr>
                      <a:xfrm>
                        <a:off x="2812416" y="2457133"/>
                        <a:ext cx="139700" cy="177165"/>
                      </a:xfrm>
                      <a:prstGeom prst="rect">
                        <a:avLst/>
                      </a:prstGeom>
                    </p:spPr>
                  </p:pic>
                </p:oleObj>
              </mc:Fallback>
            </mc:AlternateContent>
          </a:graphicData>
        </a:graphic>
      </p:graphicFrame>
      <p:graphicFrame>
        <p:nvGraphicFramePr>
          <p:cNvPr id="30" name="对象 29">
            <a:hlinkClick r:id="" action="ppaction://ole?verb="/>
          </p:cNvPr>
          <p:cNvGraphicFramePr>
            <a:graphicFrameLocks noChangeAspect="1"/>
          </p:cNvGraphicFramePr>
          <p:nvPr/>
        </p:nvGraphicFramePr>
        <p:xfrm>
          <a:off x="4480561" y="2438400"/>
          <a:ext cx="800100" cy="215900"/>
        </p:xfrm>
        <a:graphic>
          <a:graphicData uri="http://schemas.openxmlformats.org/presentationml/2006/ole">
            <mc:AlternateContent xmlns:mc="http://schemas.openxmlformats.org/markup-compatibility/2006">
              <mc:Choice xmlns:v="urn:schemas-microsoft-com:vml" Requires="v">
                <p:oleObj spid="_x0000_s31" name="" r:id="rId23" imgW="800100" imgH="215900" progId="Equation.KSEE3">
                  <p:embed/>
                </p:oleObj>
              </mc:Choice>
              <mc:Fallback>
                <p:oleObj name="" r:id="rId23" imgW="800100" imgH="215900" progId="Equation.KSEE3">
                  <p:embed/>
                  <p:pic>
                    <p:nvPicPr>
                      <p:cNvPr id="0" name="图片 1024"/>
                      <p:cNvPicPr/>
                      <p:nvPr/>
                    </p:nvPicPr>
                    <p:blipFill>
                      <a:blip r:embed="rId24"/>
                      <a:stretch>
                        <a:fillRect/>
                      </a:stretch>
                    </p:blipFill>
                    <p:spPr>
                      <a:xfrm>
                        <a:off x="4480561" y="2438400"/>
                        <a:ext cx="800100" cy="215900"/>
                      </a:xfrm>
                      <a:prstGeom prst="rect">
                        <a:avLst/>
                      </a:prstGeom>
                    </p:spPr>
                  </p:pic>
                </p:oleObj>
              </mc:Fallback>
            </mc:AlternateContent>
          </a:graphicData>
        </a:graphic>
      </p:graphicFrame>
      <p:graphicFrame>
        <p:nvGraphicFramePr>
          <p:cNvPr id="34" name="对象 33">
            <a:hlinkClick r:id="" action="ppaction://ole?verb="/>
          </p:cNvPr>
          <p:cNvGraphicFramePr>
            <a:graphicFrameLocks noChangeAspect="1"/>
          </p:cNvGraphicFramePr>
          <p:nvPr/>
        </p:nvGraphicFramePr>
        <p:xfrm>
          <a:off x="6469381" y="2438400"/>
          <a:ext cx="647700" cy="228600"/>
        </p:xfrm>
        <a:graphic>
          <a:graphicData uri="http://schemas.openxmlformats.org/presentationml/2006/ole">
            <mc:AlternateContent xmlns:mc="http://schemas.openxmlformats.org/markup-compatibility/2006">
              <mc:Choice xmlns:v="urn:schemas-microsoft-com:vml" Requires="v">
                <p:oleObj spid="_x0000_s35" name="" r:id="rId25" imgW="647700" imgH="228600" progId="Equation.KSEE3">
                  <p:embed/>
                </p:oleObj>
              </mc:Choice>
              <mc:Fallback>
                <p:oleObj name="" r:id="rId25" imgW="647700" imgH="228600" progId="Equation.KSEE3">
                  <p:embed/>
                  <p:pic>
                    <p:nvPicPr>
                      <p:cNvPr id="0" name="图片 1024"/>
                      <p:cNvPicPr/>
                      <p:nvPr/>
                    </p:nvPicPr>
                    <p:blipFill>
                      <a:blip r:embed="rId26"/>
                      <a:stretch>
                        <a:fillRect/>
                      </a:stretch>
                    </p:blipFill>
                    <p:spPr>
                      <a:xfrm>
                        <a:off x="6469381" y="2438400"/>
                        <a:ext cx="647700" cy="228600"/>
                      </a:xfrm>
                      <a:prstGeom prst="rect">
                        <a:avLst/>
                      </a:prstGeom>
                    </p:spPr>
                  </p:pic>
                </p:oleObj>
              </mc:Fallback>
            </mc:AlternateContent>
          </a:graphicData>
        </a:graphic>
      </p:graphicFrame>
      <p:graphicFrame>
        <p:nvGraphicFramePr>
          <p:cNvPr id="36" name="对象 35">
            <a:hlinkClick r:id="" action="ppaction://ole?verb="/>
          </p:cNvPr>
          <p:cNvGraphicFramePr>
            <a:graphicFrameLocks noChangeAspect="1"/>
          </p:cNvGraphicFramePr>
          <p:nvPr/>
        </p:nvGraphicFramePr>
        <p:xfrm>
          <a:off x="2101851" y="2813050"/>
          <a:ext cx="330200" cy="139700"/>
        </p:xfrm>
        <a:graphic>
          <a:graphicData uri="http://schemas.openxmlformats.org/presentationml/2006/ole">
            <mc:AlternateContent xmlns:mc="http://schemas.openxmlformats.org/markup-compatibility/2006">
              <mc:Choice xmlns:v="urn:schemas-microsoft-com:vml" Requires="v">
                <p:oleObj spid="_x0000_s37" name="" r:id="rId27" imgW="330200" imgH="139700" progId="Equation.KSEE3">
                  <p:embed/>
                </p:oleObj>
              </mc:Choice>
              <mc:Fallback>
                <p:oleObj name="" r:id="rId27" imgW="330200" imgH="139700" progId="Equation.KSEE3">
                  <p:embed/>
                  <p:pic>
                    <p:nvPicPr>
                      <p:cNvPr id="0" name="图片 1024"/>
                      <p:cNvPicPr/>
                      <p:nvPr/>
                    </p:nvPicPr>
                    <p:blipFill>
                      <a:blip r:embed="rId28"/>
                      <a:stretch>
                        <a:fillRect/>
                      </a:stretch>
                    </p:blipFill>
                    <p:spPr>
                      <a:xfrm>
                        <a:off x="2101851" y="2813050"/>
                        <a:ext cx="330200" cy="139700"/>
                      </a:xfrm>
                      <a:prstGeom prst="rect">
                        <a:avLst/>
                      </a:prstGeom>
                    </p:spPr>
                  </p:pic>
                </p:oleObj>
              </mc:Fallback>
            </mc:AlternateContent>
          </a:graphicData>
        </a:graphic>
      </p:graphicFrame>
      <p:graphicFrame>
        <p:nvGraphicFramePr>
          <p:cNvPr id="38" name="对象 37">
            <a:hlinkClick r:id="" action="ppaction://ole?verb="/>
          </p:cNvPr>
          <p:cNvGraphicFramePr>
            <a:graphicFrameLocks noChangeAspect="1"/>
          </p:cNvGraphicFramePr>
          <p:nvPr/>
        </p:nvGraphicFramePr>
        <p:xfrm>
          <a:off x="5052696" y="2786698"/>
          <a:ext cx="139700" cy="177165"/>
        </p:xfrm>
        <a:graphic>
          <a:graphicData uri="http://schemas.openxmlformats.org/presentationml/2006/ole">
            <mc:AlternateContent xmlns:mc="http://schemas.openxmlformats.org/markup-compatibility/2006">
              <mc:Choice xmlns:v="urn:schemas-microsoft-com:vml" Requires="v">
                <p:oleObj spid="_x0000_s39" name="" r:id="rId29" imgW="139700" imgH="177165" progId="Equation.KSEE3">
                  <p:embed/>
                </p:oleObj>
              </mc:Choice>
              <mc:Fallback>
                <p:oleObj name="" r:id="rId29" imgW="139700" imgH="177165" progId="Equation.KSEE3">
                  <p:embed/>
                  <p:pic>
                    <p:nvPicPr>
                      <p:cNvPr id="0" name="图片 1024"/>
                      <p:cNvPicPr/>
                      <p:nvPr/>
                    </p:nvPicPr>
                    <p:blipFill>
                      <a:blip r:embed="rId10"/>
                      <a:stretch>
                        <a:fillRect/>
                      </a:stretch>
                    </p:blipFill>
                    <p:spPr>
                      <a:xfrm>
                        <a:off x="5052696" y="2786698"/>
                        <a:ext cx="139700" cy="177165"/>
                      </a:xfrm>
                      <a:prstGeom prst="rect">
                        <a:avLst/>
                      </a:prstGeom>
                    </p:spPr>
                  </p:pic>
                </p:oleObj>
              </mc:Fallback>
            </mc:AlternateContent>
          </a:graphicData>
        </a:graphic>
      </p:graphicFrame>
    </p:spTree>
    <p:custDataLst>
      <p:tags r:id="rId30"/>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0159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３</a:t>
            </a:r>
            <a:r>
              <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.3</a:t>
            </a: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　线性方程组解的结构</a:t>
            </a:r>
            <a:endPar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二、非齐次线性方程组解的结构</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3322955"/>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设非齐次线性方程组</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3</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记</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则（</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3</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）式可写为向量方程</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                           </a:t>
            </a:r>
            <a:r>
              <a:rPr lang="zh-CN"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4</a:t>
            </a:r>
            <a:r>
              <a:rPr lang="zh-CN" alt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endParaRPr lang="zh-CN" alt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32" name="对象 31">
            <a:hlinkClick r:id="" action="ppaction://ole?verb="/>
          </p:cNvPr>
          <p:cNvGraphicFramePr>
            <a:graphicFrameLocks noChangeAspect="1"/>
          </p:cNvGraphicFramePr>
          <p:nvPr/>
        </p:nvGraphicFramePr>
        <p:xfrm>
          <a:off x="2774951" y="2995930"/>
          <a:ext cx="3225800" cy="939800"/>
        </p:xfrm>
        <a:graphic>
          <a:graphicData uri="http://schemas.openxmlformats.org/presentationml/2006/ole">
            <mc:AlternateContent xmlns:mc="http://schemas.openxmlformats.org/markup-compatibility/2006">
              <mc:Choice xmlns:v="urn:schemas-microsoft-com:vml" Requires="v">
                <p:oleObj spid="_x0000_s33" name="" r:id="rId1" imgW="3225800" imgH="939800" progId="Equation.KSEE3">
                  <p:embed/>
                </p:oleObj>
              </mc:Choice>
              <mc:Fallback>
                <p:oleObj name="" r:id="rId1" imgW="3225800" imgH="939800" progId="Equation.KSEE3">
                  <p:embed/>
                  <p:pic>
                    <p:nvPicPr>
                      <p:cNvPr id="0" name="图片 1024"/>
                      <p:cNvPicPr/>
                      <p:nvPr/>
                    </p:nvPicPr>
                    <p:blipFill>
                      <a:blip r:embed="rId2"/>
                      <a:stretch>
                        <a:fillRect/>
                      </a:stretch>
                    </p:blipFill>
                    <p:spPr>
                      <a:xfrm>
                        <a:off x="2774951" y="2995930"/>
                        <a:ext cx="3225800" cy="939800"/>
                      </a:xfrm>
                      <a:prstGeom prst="rect">
                        <a:avLst/>
                      </a:prstGeom>
                    </p:spPr>
                  </p:pic>
                </p:oleObj>
              </mc:Fallback>
            </mc:AlternateContent>
          </a:graphicData>
        </a:graphic>
      </p:graphicFrame>
      <p:graphicFrame>
        <p:nvGraphicFramePr>
          <p:cNvPr id="9" name="对象 8">
            <a:hlinkClick r:id="" action="ppaction://ole?verb="/>
          </p:cNvPr>
          <p:cNvGraphicFramePr>
            <a:graphicFrameLocks noChangeAspect="1"/>
          </p:cNvGraphicFramePr>
          <p:nvPr/>
        </p:nvGraphicFramePr>
        <p:xfrm>
          <a:off x="3515996" y="1812925"/>
          <a:ext cx="1981200" cy="939800"/>
        </p:xfrm>
        <a:graphic>
          <a:graphicData uri="http://schemas.openxmlformats.org/presentationml/2006/ole">
            <mc:AlternateContent xmlns:mc="http://schemas.openxmlformats.org/markup-compatibility/2006">
              <mc:Choice xmlns:v="urn:schemas-microsoft-com:vml" Requires="v">
                <p:oleObj spid="_x0000_s10" name="" r:id="rId3" imgW="1981200" imgH="939800" progId="Equation.KSEE3">
                  <p:embed/>
                </p:oleObj>
              </mc:Choice>
              <mc:Fallback>
                <p:oleObj name="" r:id="rId3" imgW="1981200" imgH="939800" progId="Equation.KSEE3">
                  <p:embed/>
                  <p:pic>
                    <p:nvPicPr>
                      <p:cNvPr id="0" name="图片 1024"/>
                      <p:cNvPicPr/>
                      <p:nvPr/>
                    </p:nvPicPr>
                    <p:blipFill>
                      <a:blip r:embed="rId4"/>
                      <a:stretch>
                        <a:fillRect/>
                      </a:stretch>
                    </p:blipFill>
                    <p:spPr>
                      <a:xfrm>
                        <a:off x="3515996" y="1812925"/>
                        <a:ext cx="1981200" cy="939800"/>
                      </a:xfrm>
                      <a:prstGeom prst="rect">
                        <a:avLst/>
                      </a:prstGeom>
                    </p:spPr>
                  </p:pic>
                </p:oleObj>
              </mc:Fallback>
            </mc:AlternateContent>
          </a:graphicData>
        </a:graphic>
      </p:graphicFrame>
      <p:graphicFrame>
        <p:nvGraphicFramePr>
          <p:cNvPr id="18" name="对象 17">
            <a:hlinkClick r:id="" action="ppaction://ole?verb="/>
          </p:cNvPr>
          <p:cNvGraphicFramePr>
            <a:graphicFrameLocks noChangeAspect="1"/>
          </p:cNvGraphicFramePr>
          <p:nvPr/>
        </p:nvGraphicFramePr>
        <p:xfrm>
          <a:off x="4480560" y="4380865"/>
          <a:ext cx="444500" cy="177165"/>
        </p:xfrm>
        <a:graphic>
          <a:graphicData uri="http://schemas.openxmlformats.org/presentationml/2006/ole">
            <mc:AlternateContent xmlns:mc="http://schemas.openxmlformats.org/markup-compatibility/2006">
              <mc:Choice xmlns:v="urn:schemas-microsoft-com:vml" Requires="v">
                <p:oleObj spid="_x0000_s19" name="" r:id="rId5" imgW="444500" imgH="177165" progId="Equation.KSEE3">
                  <p:embed/>
                </p:oleObj>
              </mc:Choice>
              <mc:Fallback>
                <p:oleObj name="" r:id="rId5" imgW="444500" imgH="177165" progId="Equation.KSEE3">
                  <p:embed/>
                  <p:pic>
                    <p:nvPicPr>
                      <p:cNvPr id="0" name="图片 1024"/>
                      <p:cNvPicPr/>
                      <p:nvPr/>
                    </p:nvPicPr>
                    <p:blipFill>
                      <a:blip r:embed="rId6"/>
                      <a:stretch>
                        <a:fillRect/>
                      </a:stretch>
                    </p:blipFill>
                    <p:spPr>
                      <a:xfrm>
                        <a:off x="4480560" y="4380865"/>
                        <a:ext cx="444500" cy="177165"/>
                      </a:xfrm>
                      <a:prstGeom prst="rect">
                        <a:avLst/>
                      </a:prstGeom>
                    </p:spPr>
                  </p:pic>
                </p:oleObj>
              </mc:Fallback>
            </mc:AlternateContent>
          </a:graphicData>
        </a:graphic>
      </p:graphicFrame>
    </p:spTree>
    <p:custDataLst>
      <p:tags r:id="rId7"/>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0159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３</a:t>
            </a:r>
            <a:r>
              <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.3</a:t>
            </a: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　线性方程组解的结构</a:t>
            </a:r>
            <a:endPar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二、非齐次线性方程组解的结构</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99974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非齐次线性方程组     的解与其导出组     的解有如下关系：</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性质３</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设    及    是非齐次线性方程组（</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4</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）的任意两个解，则        是其导出组    的解．</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证　由                        ，</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说明        是其导出组     的解．</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性质４</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设    是非齐次线性方程组（</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4</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）的解，而    是其导出组     的解，则</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仍是非齐次线性方程组（</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4</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）的解．</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证　由                        ，</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说明        是非齐次线性方程组（</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4</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）的解．</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6" name="对象 5">
            <a:hlinkClick r:id="" action="ppaction://ole?verb="/>
          </p:cNvPr>
          <p:cNvGraphicFramePr>
            <a:graphicFrameLocks noChangeAspect="1"/>
          </p:cNvGraphicFramePr>
          <p:nvPr/>
        </p:nvGraphicFramePr>
        <p:xfrm>
          <a:off x="2425065" y="1505903"/>
          <a:ext cx="444500" cy="177165"/>
        </p:xfrm>
        <a:graphic>
          <a:graphicData uri="http://schemas.openxmlformats.org/presentationml/2006/ole">
            <mc:AlternateContent xmlns:mc="http://schemas.openxmlformats.org/markup-compatibility/2006">
              <mc:Choice xmlns:v="urn:schemas-microsoft-com:vml" Requires="v">
                <p:oleObj spid="_x0000_s2049" name="" r:id="rId1" imgW="444500" imgH="177165" progId="Equation.KSEE3">
                  <p:embed/>
                </p:oleObj>
              </mc:Choice>
              <mc:Fallback>
                <p:oleObj name="" r:id="rId1" imgW="444500" imgH="177165" progId="Equation.KSEE3">
                  <p:embed/>
                  <p:pic>
                    <p:nvPicPr>
                      <p:cNvPr id="0" name="图片 2048"/>
                      <p:cNvPicPr/>
                      <p:nvPr/>
                    </p:nvPicPr>
                    <p:blipFill>
                      <a:blip r:embed="rId2"/>
                      <a:stretch>
                        <a:fillRect/>
                      </a:stretch>
                    </p:blipFill>
                    <p:spPr>
                      <a:xfrm>
                        <a:off x="2425065" y="1505903"/>
                        <a:ext cx="444500" cy="177165"/>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4109085" y="1505903"/>
          <a:ext cx="444500" cy="177165"/>
        </p:xfrm>
        <a:graphic>
          <a:graphicData uri="http://schemas.openxmlformats.org/presentationml/2006/ole">
            <mc:AlternateContent xmlns:mc="http://schemas.openxmlformats.org/markup-compatibility/2006">
              <mc:Choice xmlns:v="urn:schemas-microsoft-com:vml" Requires="v">
                <p:oleObj spid="_x0000_s2049" name="" r:id="rId3" imgW="444500" imgH="177165" progId="Equation.KSEE3">
                  <p:embed/>
                </p:oleObj>
              </mc:Choice>
              <mc:Fallback>
                <p:oleObj name="" r:id="rId3" imgW="444500" imgH="177165" progId="Equation.KSEE3">
                  <p:embed/>
                  <p:pic>
                    <p:nvPicPr>
                      <p:cNvPr id="0" name="图片 2048"/>
                      <p:cNvPicPr/>
                      <p:nvPr/>
                    </p:nvPicPr>
                    <p:blipFill>
                      <a:blip r:embed="rId4"/>
                      <a:stretch>
                        <a:fillRect/>
                      </a:stretch>
                    </p:blipFill>
                    <p:spPr>
                      <a:xfrm>
                        <a:off x="4109085" y="1505903"/>
                        <a:ext cx="444500" cy="177165"/>
                      </a:xfrm>
                      <a:prstGeom prst="rect">
                        <a:avLst/>
                      </a:prstGeom>
                    </p:spPr>
                  </p:pic>
                </p:oleObj>
              </mc:Fallback>
            </mc:AlternateContent>
          </a:graphicData>
        </a:graphic>
      </p:graphicFrame>
      <p:graphicFrame>
        <p:nvGraphicFramePr>
          <p:cNvPr id="16" name="对象 15">
            <a:hlinkClick r:id="" action="ppaction://ole?verb="/>
          </p:cNvPr>
          <p:cNvGraphicFramePr>
            <a:graphicFrameLocks noChangeAspect="1"/>
          </p:cNvGraphicFramePr>
          <p:nvPr/>
        </p:nvGraphicFramePr>
        <p:xfrm>
          <a:off x="1916430" y="1795780"/>
          <a:ext cx="393700" cy="215900"/>
        </p:xfrm>
        <a:graphic>
          <a:graphicData uri="http://schemas.openxmlformats.org/presentationml/2006/ole">
            <mc:AlternateContent xmlns:mc="http://schemas.openxmlformats.org/markup-compatibility/2006">
              <mc:Choice xmlns:v="urn:schemas-microsoft-com:vml" Requires="v">
                <p:oleObj spid="_x0000_s17" name="" r:id="rId5" imgW="393700" imgH="215900" progId="Equation.KSEE3">
                  <p:embed/>
                </p:oleObj>
              </mc:Choice>
              <mc:Fallback>
                <p:oleObj name="" r:id="rId5" imgW="393700" imgH="215900" progId="Equation.KSEE3">
                  <p:embed/>
                  <p:pic>
                    <p:nvPicPr>
                      <p:cNvPr id="0" name="图片 2048"/>
                      <p:cNvPicPr/>
                      <p:nvPr/>
                    </p:nvPicPr>
                    <p:blipFill>
                      <a:blip r:embed="rId6"/>
                      <a:stretch>
                        <a:fillRect/>
                      </a:stretch>
                    </p:blipFill>
                    <p:spPr>
                      <a:xfrm>
                        <a:off x="1916430" y="1795780"/>
                        <a:ext cx="393700" cy="215900"/>
                      </a:xfrm>
                      <a:prstGeom prst="rect">
                        <a:avLst/>
                      </a:prstGeom>
                    </p:spPr>
                  </p:pic>
                </p:oleObj>
              </mc:Fallback>
            </mc:AlternateContent>
          </a:graphicData>
        </a:graphic>
      </p:graphicFrame>
      <p:graphicFrame>
        <p:nvGraphicFramePr>
          <p:cNvPr id="20" name="对象 19">
            <a:hlinkClick r:id="" action="ppaction://ole?verb="/>
          </p:cNvPr>
          <p:cNvGraphicFramePr>
            <a:graphicFrameLocks noChangeAspect="1"/>
          </p:cNvGraphicFramePr>
          <p:nvPr/>
        </p:nvGraphicFramePr>
        <p:xfrm>
          <a:off x="2430463" y="1804035"/>
          <a:ext cx="405765" cy="215900"/>
        </p:xfrm>
        <a:graphic>
          <a:graphicData uri="http://schemas.openxmlformats.org/presentationml/2006/ole">
            <mc:AlternateContent xmlns:mc="http://schemas.openxmlformats.org/markup-compatibility/2006">
              <mc:Choice xmlns:v="urn:schemas-microsoft-com:vml" Requires="v">
                <p:oleObj spid="_x0000_s21" name="" r:id="rId7" imgW="405765" imgH="215900" progId="Equation.KSEE3">
                  <p:embed/>
                </p:oleObj>
              </mc:Choice>
              <mc:Fallback>
                <p:oleObj name="" r:id="rId7" imgW="405765" imgH="215900" progId="Equation.KSEE3">
                  <p:embed/>
                  <p:pic>
                    <p:nvPicPr>
                      <p:cNvPr id="0" name="图片 2048"/>
                      <p:cNvPicPr/>
                      <p:nvPr/>
                    </p:nvPicPr>
                    <p:blipFill>
                      <a:blip r:embed="rId8"/>
                      <a:stretch>
                        <a:fillRect/>
                      </a:stretch>
                    </p:blipFill>
                    <p:spPr>
                      <a:xfrm>
                        <a:off x="2430463" y="1804035"/>
                        <a:ext cx="405765" cy="215900"/>
                      </a:xfrm>
                      <a:prstGeom prst="rect">
                        <a:avLst/>
                      </a:prstGeom>
                    </p:spPr>
                  </p:pic>
                </p:oleObj>
              </mc:Fallback>
            </mc:AlternateContent>
          </a:graphicData>
        </a:graphic>
      </p:graphicFrame>
      <p:graphicFrame>
        <p:nvGraphicFramePr>
          <p:cNvPr id="40" name="对象 39">
            <a:hlinkClick r:id="" action="ppaction://ole?verb="/>
          </p:cNvPr>
          <p:cNvGraphicFramePr>
            <a:graphicFrameLocks noChangeAspect="1"/>
          </p:cNvGraphicFramePr>
          <p:nvPr/>
        </p:nvGraphicFramePr>
        <p:xfrm>
          <a:off x="6275070" y="1795780"/>
          <a:ext cx="660400" cy="215900"/>
        </p:xfrm>
        <a:graphic>
          <a:graphicData uri="http://schemas.openxmlformats.org/presentationml/2006/ole">
            <mc:AlternateContent xmlns:mc="http://schemas.openxmlformats.org/markup-compatibility/2006">
              <mc:Choice xmlns:v="urn:schemas-microsoft-com:vml" Requires="v">
                <p:oleObj spid="_x0000_s41" name="" r:id="rId9" imgW="660400" imgH="215900" progId="Equation.KSEE3">
                  <p:embed/>
                </p:oleObj>
              </mc:Choice>
              <mc:Fallback>
                <p:oleObj name="" r:id="rId9" imgW="660400" imgH="215900" progId="Equation.KSEE3">
                  <p:embed/>
                  <p:pic>
                    <p:nvPicPr>
                      <p:cNvPr id="0" name="图片 2048"/>
                      <p:cNvPicPr/>
                      <p:nvPr/>
                    </p:nvPicPr>
                    <p:blipFill>
                      <a:blip r:embed="rId10"/>
                      <a:stretch>
                        <a:fillRect/>
                      </a:stretch>
                    </p:blipFill>
                    <p:spPr>
                      <a:xfrm>
                        <a:off x="6275070" y="1795780"/>
                        <a:ext cx="660400" cy="215900"/>
                      </a:xfrm>
                      <a:prstGeom prst="rect">
                        <a:avLst/>
                      </a:prstGeom>
                    </p:spPr>
                  </p:pic>
                </p:oleObj>
              </mc:Fallback>
            </mc:AlternateContent>
          </a:graphicData>
        </a:graphic>
      </p:graphicFrame>
      <p:graphicFrame>
        <p:nvGraphicFramePr>
          <p:cNvPr id="42" name="对象 41">
            <a:hlinkClick r:id="" action="ppaction://ole?verb="/>
          </p:cNvPr>
          <p:cNvGraphicFramePr>
            <a:graphicFrameLocks noChangeAspect="1"/>
          </p:cNvGraphicFramePr>
          <p:nvPr/>
        </p:nvGraphicFramePr>
        <p:xfrm>
          <a:off x="7857490" y="1803718"/>
          <a:ext cx="444500" cy="177165"/>
        </p:xfrm>
        <a:graphic>
          <a:graphicData uri="http://schemas.openxmlformats.org/presentationml/2006/ole">
            <mc:AlternateContent xmlns:mc="http://schemas.openxmlformats.org/markup-compatibility/2006">
              <mc:Choice xmlns:v="urn:schemas-microsoft-com:vml" Requires="v">
                <p:oleObj spid="_x0000_s43" name="" r:id="rId11" imgW="444500" imgH="177165" progId="Equation.KSEE3">
                  <p:embed/>
                </p:oleObj>
              </mc:Choice>
              <mc:Fallback>
                <p:oleObj name="" r:id="rId11" imgW="444500" imgH="177165" progId="Equation.KSEE3">
                  <p:embed/>
                  <p:pic>
                    <p:nvPicPr>
                      <p:cNvPr id="0" name="图片 2048"/>
                      <p:cNvPicPr/>
                      <p:nvPr/>
                    </p:nvPicPr>
                    <p:blipFill>
                      <a:blip r:embed="rId4"/>
                      <a:stretch>
                        <a:fillRect/>
                      </a:stretch>
                    </p:blipFill>
                    <p:spPr>
                      <a:xfrm>
                        <a:off x="7857490" y="1803718"/>
                        <a:ext cx="444500" cy="177165"/>
                      </a:xfrm>
                      <a:prstGeom prst="rect">
                        <a:avLst/>
                      </a:prstGeom>
                    </p:spPr>
                  </p:pic>
                </p:oleObj>
              </mc:Fallback>
            </mc:AlternateContent>
          </a:graphicData>
        </a:graphic>
      </p:graphicFrame>
      <p:graphicFrame>
        <p:nvGraphicFramePr>
          <p:cNvPr id="44" name="对象 43">
            <a:hlinkClick r:id="" action="ppaction://ole?verb="/>
          </p:cNvPr>
          <p:cNvGraphicFramePr>
            <a:graphicFrameLocks noChangeAspect="1"/>
          </p:cNvGraphicFramePr>
          <p:nvPr/>
        </p:nvGraphicFramePr>
        <p:xfrm>
          <a:off x="1585595" y="2449830"/>
          <a:ext cx="2095500" cy="215900"/>
        </p:xfrm>
        <a:graphic>
          <a:graphicData uri="http://schemas.openxmlformats.org/presentationml/2006/ole">
            <mc:AlternateContent xmlns:mc="http://schemas.openxmlformats.org/markup-compatibility/2006">
              <mc:Choice xmlns:v="urn:schemas-microsoft-com:vml" Requires="v">
                <p:oleObj spid="_x0000_s45" name="" r:id="rId12" imgW="2095500" imgH="215900" progId="Equation.KSEE3">
                  <p:embed/>
                </p:oleObj>
              </mc:Choice>
              <mc:Fallback>
                <p:oleObj name="" r:id="rId12" imgW="2095500" imgH="215900" progId="Equation.KSEE3">
                  <p:embed/>
                  <p:pic>
                    <p:nvPicPr>
                      <p:cNvPr id="0" name="图片 2048"/>
                      <p:cNvPicPr/>
                      <p:nvPr/>
                    </p:nvPicPr>
                    <p:blipFill>
                      <a:blip r:embed="rId13"/>
                      <a:stretch>
                        <a:fillRect/>
                      </a:stretch>
                    </p:blipFill>
                    <p:spPr>
                      <a:xfrm>
                        <a:off x="1585595" y="2449830"/>
                        <a:ext cx="2095500" cy="215900"/>
                      </a:xfrm>
                      <a:prstGeom prst="rect">
                        <a:avLst/>
                      </a:prstGeom>
                    </p:spPr>
                  </p:pic>
                </p:oleObj>
              </mc:Fallback>
            </mc:AlternateContent>
          </a:graphicData>
        </a:graphic>
      </p:graphicFrame>
      <p:graphicFrame>
        <p:nvGraphicFramePr>
          <p:cNvPr id="46" name="对象 45">
            <a:hlinkClick r:id="" action="ppaction://ole?verb="/>
          </p:cNvPr>
          <p:cNvGraphicFramePr>
            <a:graphicFrameLocks noChangeAspect="1"/>
          </p:cNvGraphicFramePr>
          <p:nvPr/>
        </p:nvGraphicFramePr>
        <p:xfrm>
          <a:off x="1403985" y="2743200"/>
          <a:ext cx="660400" cy="215900"/>
        </p:xfrm>
        <a:graphic>
          <a:graphicData uri="http://schemas.openxmlformats.org/presentationml/2006/ole">
            <mc:AlternateContent xmlns:mc="http://schemas.openxmlformats.org/markup-compatibility/2006">
              <mc:Choice xmlns:v="urn:schemas-microsoft-com:vml" Requires="v">
                <p:oleObj spid="_x0000_s47" name="" r:id="rId14" imgW="660400" imgH="215900" progId="Equation.KSEE3">
                  <p:embed/>
                </p:oleObj>
              </mc:Choice>
              <mc:Fallback>
                <p:oleObj name="" r:id="rId14" imgW="660400" imgH="215900" progId="Equation.KSEE3">
                  <p:embed/>
                  <p:pic>
                    <p:nvPicPr>
                      <p:cNvPr id="0" name="图片 2048"/>
                      <p:cNvPicPr/>
                      <p:nvPr/>
                    </p:nvPicPr>
                    <p:blipFill>
                      <a:blip r:embed="rId10"/>
                      <a:stretch>
                        <a:fillRect/>
                      </a:stretch>
                    </p:blipFill>
                    <p:spPr>
                      <a:xfrm>
                        <a:off x="1403985" y="2743200"/>
                        <a:ext cx="660400" cy="215900"/>
                      </a:xfrm>
                      <a:prstGeom prst="rect">
                        <a:avLst/>
                      </a:prstGeom>
                    </p:spPr>
                  </p:pic>
                </p:oleObj>
              </mc:Fallback>
            </mc:AlternateContent>
          </a:graphicData>
        </a:graphic>
      </p:graphicFrame>
      <p:graphicFrame>
        <p:nvGraphicFramePr>
          <p:cNvPr id="48" name="对象 47">
            <a:hlinkClick r:id="" action="ppaction://ole?verb="/>
          </p:cNvPr>
          <p:cNvGraphicFramePr>
            <a:graphicFrameLocks noChangeAspect="1"/>
          </p:cNvGraphicFramePr>
          <p:nvPr/>
        </p:nvGraphicFramePr>
        <p:xfrm>
          <a:off x="2971800" y="2781618"/>
          <a:ext cx="444500" cy="177165"/>
        </p:xfrm>
        <a:graphic>
          <a:graphicData uri="http://schemas.openxmlformats.org/presentationml/2006/ole">
            <mc:AlternateContent xmlns:mc="http://schemas.openxmlformats.org/markup-compatibility/2006">
              <mc:Choice xmlns:v="urn:schemas-microsoft-com:vml" Requires="v">
                <p:oleObj spid="_x0000_s49" name="" r:id="rId15" imgW="444500" imgH="177165" progId="Equation.KSEE3">
                  <p:embed/>
                </p:oleObj>
              </mc:Choice>
              <mc:Fallback>
                <p:oleObj name="" r:id="rId15" imgW="444500" imgH="177165" progId="Equation.KSEE3">
                  <p:embed/>
                  <p:pic>
                    <p:nvPicPr>
                      <p:cNvPr id="0" name="图片 2048"/>
                      <p:cNvPicPr/>
                      <p:nvPr/>
                    </p:nvPicPr>
                    <p:blipFill>
                      <a:blip r:embed="rId4"/>
                      <a:stretch>
                        <a:fillRect/>
                      </a:stretch>
                    </p:blipFill>
                    <p:spPr>
                      <a:xfrm>
                        <a:off x="2971800" y="2781618"/>
                        <a:ext cx="444500" cy="177165"/>
                      </a:xfrm>
                      <a:prstGeom prst="rect">
                        <a:avLst/>
                      </a:prstGeom>
                    </p:spPr>
                  </p:pic>
                </p:oleObj>
              </mc:Fallback>
            </mc:AlternateContent>
          </a:graphicData>
        </a:graphic>
      </p:graphicFrame>
      <p:graphicFrame>
        <p:nvGraphicFramePr>
          <p:cNvPr id="50" name="对象 49">
            <a:hlinkClick r:id="" action="ppaction://ole?verb="/>
          </p:cNvPr>
          <p:cNvGraphicFramePr>
            <a:graphicFrameLocks noChangeAspect="1"/>
          </p:cNvGraphicFramePr>
          <p:nvPr/>
        </p:nvGraphicFramePr>
        <p:xfrm>
          <a:off x="1899285" y="3107055"/>
          <a:ext cx="368300" cy="165100"/>
        </p:xfrm>
        <a:graphic>
          <a:graphicData uri="http://schemas.openxmlformats.org/presentationml/2006/ole">
            <mc:AlternateContent xmlns:mc="http://schemas.openxmlformats.org/markup-compatibility/2006">
              <mc:Choice xmlns:v="urn:schemas-microsoft-com:vml" Requires="v">
                <p:oleObj spid="_x0000_s51" name="" r:id="rId16" imgW="368300" imgH="165100" progId="Equation.KSEE3">
                  <p:embed/>
                </p:oleObj>
              </mc:Choice>
              <mc:Fallback>
                <p:oleObj name="" r:id="rId16" imgW="368300" imgH="165100" progId="Equation.KSEE3">
                  <p:embed/>
                  <p:pic>
                    <p:nvPicPr>
                      <p:cNvPr id="0" name="图片 2048"/>
                      <p:cNvPicPr/>
                      <p:nvPr/>
                    </p:nvPicPr>
                    <p:blipFill>
                      <a:blip r:embed="rId17"/>
                      <a:stretch>
                        <a:fillRect/>
                      </a:stretch>
                    </p:blipFill>
                    <p:spPr>
                      <a:xfrm>
                        <a:off x="1899285" y="3107055"/>
                        <a:ext cx="368300" cy="165100"/>
                      </a:xfrm>
                      <a:prstGeom prst="rect">
                        <a:avLst/>
                      </a:prstGeom>
                    </p:spPr>
                  </p:pic>
                </p:oleObj>
              </mc:Fallback>
            </mc:AlternateContent>
          </a:graphicData>
        </a:graphic>
      </p:graphicFrame>
      <p:graphicFrame>
        <p:nvGraphicFramePr>
          <p:cNvPr id="52" name="对象 51">
            <a:hlinkClick r:id="" action="ppaction://ole?verb="/>
          </p:cNvPr>
          <p:cNvGraphicFramePr>
            <a:graphicFrameLocks noChangeAspect="1"/>
          </p:cNvGraphicFramePr>
          <p:nvPr/>
        </p:nvGraphicFramePr>
        <p:xfrm>
          <a:off x="5012055" y="3088005"/>
          <a:ext cx="368300" cy="203200"/>
        </p:xfrm>
        <a:graphic>
          <a:graphicData uri="http://schemas.openxmlformats.org/presentationml/2006/ole">
            <mc:AlternateContent xmlns:mc="http://schemas.openxmlformats.org/markup-compatibility/2006">
              <mc:Choice xmlns:v="urn:schemas-microsoft-com:vml" Requires="v">
                <p:oleObj spid="_x0000_s53" name="" r:id="rId18" imgW="368300" imgH="203200" progId="Equation.KSEE3">
                  <p:embed/>
                </p:oleObj>
              </mc:Choice>
              <mc:Fallback>
                <p:oleObj name="" r:id="rId18" imgW="368300" imgH="203200" progId="Equation.KSEE3">
                  <p:embed/>
                  <p:pic>
                    <p:nvPicPr>
                      <p:cNvPr id="0" name="图片 2048"/>
                      <p:cNvPicPr/>
                      <p:nvPr/>
                    </p:nvPicPr>
                    <p:blipFill>
                      <a:blip r:embed="rId19"/>
                      <a:stretch>
                        <a:fillRect/>
                      </a:stretch>
                    </p:blipFill>
                    <p:spPr>
                      <a:xfrm>
                        <a:off x="5012055" y="3088005"/>
                        <a:ext cx="368300" cy="203200"/>
                      </a:xfrm>
                      <a:prstGeom prst="rect">
                        <a:avLst/>
                      </a:prstGeom>
                    </p:spPr>
                  </p:pic>
                </p:oleObj>
              </mc:Fallback>
            </mc:AlternateContent>
          </a:graphicData>
        </a:graphic>
      </p:graphicFrame>
      <p:graphicFrame>
        <p:nvGraphicFramePr>
          <p:cNvPr id="54" name="对象 53">
            <a:hlinkClick r:id="" action="ppaction://ole?verb="/>
          </p:cNvPr>
          <p:cNvGraphicFramePr>
            <a:graphicFrameLocks noChangeAspect="1"/>
          </p:cNvGraphicFramePr>
          <p:nvPr/>
        </p:nvGraphicFramePr>
        <p:xfrm>
          <a:off x="6254115" y="3087688"/>
          <a:ext cx="444500" cy="177165"/>
        </p:xfrm>
        <a:graphic>
          <a:graphicData uri="http://schemas.openxmlformats.org/presentationml/2006/ole">
            <mc:AlternateContent xmlns:mc="http://schemas.openxmlformats.org/markup-compatibility/2006">
              <mc:Choice xmlns:v="urn:schemas-microsoft-com:vml" Requires="v">
                <p:oleObj spid="_x0000_s55" name="" r:id="rId20" imgW="444500" imgH="177165" progId="Equation.KSEE3">
                  <p:embed/>
                </p:oleObj>
              </mc:Choice>
              <mc:Fallback>
                <p:oleObj name="" r:id="rId20" imgW="444500" imgH="177165" progId="Equation.KSEE3">
                  <p:embed/>
                  <p:pic>
                    <p:nvPicPr>
                      <p:cNvPr id="0" name="图片 2048"/>
                      <p:cNvPicPr/>
                      <p:nvPr/>
                    </p:nvPicPr>
                    <p:blipFill>
                      <a:blip r:embed="rId4"/>
                      <a:stretch>
                        <a:fillRect/>
                      </a:stretch>
                    </p:blipFill>
                    <p:spPr>
                      <a:xfrm>
                        <a:off x="6254115" y="3087688"/>
                        <a:ext cx="444500" cy="177165"/>
                      </a:xfrm>
                      <a:prstGeom prst="rect">
                        <a:avLst/>
                      </a:prstGeom>
                    </p:spPr>
                  </p:pic>
                </p:oleObj>
              </mc:Fallback>
            </mc:AlternateContent>
          </a:graphicData>
        </a:graphic>
      </p:graphicFrame>
      <p:graphicFrame>
        <p:nvGraphicFramePr>
          <p:cNvPr id="56" name="对象 55">
            <a:hlinkClick r:id="" action="ppaction://ole?verb="/>
          </p:cNvPr>
          <p:cNvGraphicFramePr>
            <a:graphicFrameLocks noChangeAspect="1"/>
          </p:cNvGraphicFramePr>
          <p:nvPr/>
        </p:nvGraphicFramePr>
        <p:xfrm>
          <a:off x="7422515" y="3075305"/>
          <a:ext cx="584200" cy="203200"/>
        </p:xfrm>
        <a:graphic>
          <a:graphicData uri="http://schemas.openxmlformats.org/presentationml/2006/ole">
            <mc:AlternateContent xmlns:mc="http://schemas.openxmlformats.org/markup-compatibility/2006">
              <mc:Choice xmlns:v="urn:schemas-microsoft-com:vml" Requires="v">
                <p:oleObj spid="_x0000_s57" name="" r:id="rId21" imgW="584200" imgH="203200" progId="Equation.KSEE3">
                  <p:embed/>
                </p:oleObj>
              </mc:Choice>
              <mc:Fallback>
                <p:oleObj name="" r:id="rId21" imgW="584200" imgH="203200" progId="Equation.KSEE3">
                  <p:embed/>
                  <p:pic>
                    <p:nvPicPr>
                      <p:cNvPr id="0" name="图片 2048"/>
                      <p:cNvPicPr/>
                      <p:nvPr/>
                    </p:nvPicPr>
                    <p:blipFill>
                      <a:blip r:embed="rId22"/>
                      <a:stretch>
                        <a:fillRect/>
                      </a:stretch>
                    </p:blipFill>
                    <p:spPr>
                      <a:xfrm>
                        <a:off x="7422515" y="3075305"/>
                        <a:ext cx="584200" cy="203200"/>
                      </a:xfrm>
                      <a:prstGeom prst="rect">
                        <a:avLst/>
                      </a:prstGeom>
                    </p:spPr>
                  </p:pic>
                </p:oleObj>
              </mc:Fallback>
            </mc:AlternateContent>
          </a:graphicData>
        </a:graphic>
      </p:graphicFrame>
      <p:graphicFrame>
        <p:nvGraphicFramePr>
          <p:cNvPr id="58" name="对象 57">
            <a:hlinkClick r:id="" action="ppaction://ole?verb="/>
          </p:cNvPr>
          <p:cNvGraphicFramePr>
            <a:graphicFrameLocks noChangeAspect="1"/>
          </p:cNvGraphicFramePr>
          <p:nvPr/>
        </p:nvGraphicFramePr>
        <p:xfrm>
          <a:off x="1694815" y="3713480"/>
          <a:ext cx="1905000" cy="215900"/>
        </p:xfrm>
        <a:graphic>
          <a:graphicData uri="http://schemas.openxmlformats.org/presentationml/2006/ole">
            <mc:AlternateContent xmlns:mc="http://schemas.openxmlformats.org/markup-compatibility/2006">
              <mc:Choice xmlns:v="urn:schemas-microsoft-com:vml" Requires="v">
                <p:oleObj spid="_x0000_s59" name="" r:id="rId23" imgW="1905000" imgH="215900" progId="Equation.KSEE3">
                  <p:embed/>
                </p:oleObj>
              </mc:Choice>
              <mc:Fallback>
                <p:oleObj name="" r:id="rId23" imgW="1905000" imgH="215900" progId="Equation.KSEE3">
                  <p:embed/>
                  <p:pic>
                    <p:nvPicPr>
                      <p:cNvPr id="0" name="图片 2048"/>
                      <p:cNvPicPr/>
                      <p:nvPr/>
                    </p:nvPicPr>
                    <p:blipFill>
                      <a:blip r:embed="rId24"/>
                      <a:stretch>
                        <a:fillRect/>
                      </a:stretch>
                    </p:blipFill>
                    <p:spPr>
                      <a:xfrm>
                        <a:off x="1694815" y="3713480"/>
                        <a:ext cx="1905000" cy="215900"/>
                      </a:xfrm>
                      <a:prstGeom prst="rect">
                        <a:avLst/>
                      </a:prstGeom>
                    </p:spPr>
                  </p:pic>
                </p:oleObj>
              </mc:Fallback>
            </mc:AlternateContent>
          </a:graphicData>
        </a:graphic>
      </p:graphicFrame>
      <p:graphicFrame>
        <p:nvGraphicFramePr>
          <p:cNvPr id="60" name="对象 59">
            <a:hlinkClick r:id="" action="ppaction://ole?verb="/>
          </p:cNvPr>
          <p:cNvGraphicFramePr>
            <a:graphicFrameLocks noChangeAspect="1"/>
          </p:cNvGraphicFramePr>
          <p:nvPr/>
        </p:nvGraphicFramePr>
        <p:xfrm>
          <a:off x="1442085" y="4042410"/>
          <a:ext cx="584200" cy="203200"/>
        </p:xfrm>
        <a:graphic>
          <a:graphicData uri="http://schemas.openxmlformats.org/presentationml/2006/ole">
            <mc:AlternateContent xmlns:mc="http://schemas.openxmlformats.org/markup-compatibility/2006">
              <mc:Choice xmlns:v="urn:schemas-microsoft-com:vml" Requires="v">
                <p:oleObj spid="_x0000_s61" name="" r:id="rId25" imgW="584200" imgH="203200" progId="Equation.KSEE3">
                  <p:embed/>
                </p:oleObj>
              </mc:Choice>
              <mc:Fallback>
                <p:oleObj name="" r:id="rId25" imgW="584200" imgH="203200" progId="Equation.KSEE3">
                  <p:embed/>
                  <p:pic>
                    <p:nvPicPr>
                      <p:cNvPr id="0" name="图片 2048"/>
                      <p:cNvPicPr/>
                      <p:nvPr/>
                    </p:nvPicPr>
                    <p:blipFill>
                      <a:blip r:embed="rId26"/>
                      <a:stretch>
                        <a:fillRect/>
                      </a:stretch>
                    </p:blipFill>
                    <p:spPr>
                      <a:xfrm>
                        <a:off x="1442085" y="4042410"/>
                        <a:ext cx="584200" cy="203200"/>
                      </a:xfrm>
                      <a:prstGeom prst="rect">
                        <a:avLst/>
                      </a:prstGeom>
                    </p:spPr>
                  </p:pic>
                </p:oleObj>
              </mc:Fallback>
            </mc:AlternateContent>
          </a:graphicData>
        </a:graphic>
      </p:graphicFrame>
    </p:spTree>
    <p:custDataLst>
      <p:tags r:id="rId27"/>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0159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３</a:t>
            </a:r>
            <a:r>
              <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.3</a:t>
            </a:r>
            <a:r>
              <a:rPr lang="zh-CN" altLang="en-US"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rPr>
              <a:t>　线性方程组解的结构</a:t>
            </a:r>
            <a:endParaRPr lang="en-US" altLang="zh-CN" sz="1600" b="1" dirty="0">
              <a:solidFill>
                <a:srgbClr val="F2B800"/>
              </a:solidFill>
              <a:effectLst/>
              <a:latin typeface="宋体" panose="02010600030101010101" pitchFamily="2" charset="-122"/>
              <a:ea typeface="宋体" panose="02010600030101010101" pitchFamily="2" charset="-122"/>
              <a:cs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二、非齐次线性方程组解的结构</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737235"/>
          </a:xfrm>
          <a:prstGeom prst="rect">
            <a:avLst/>
          </a:prstGeom>
          <a:noFill/>
        </p:spPr>
        <p:txBody>
          <a:bodyPr wrap="square" rtlCol="0">
            <a:spAutoFit/>
          </a:bodyPr>
          <a:lstStyle/>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定理２</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若  是非齐次线性方程组（</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4</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）的一个解， 是其导出组的全部解，则</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是非齐次线性方程组（</a:t>
            </a:r>
            <a:r>
              <a:rPr lang="en-US"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4</a:t>
            </a:r>
            <a:r>
              <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）的全部解．</a:t>
            </a:r>
            <a:endParaRPr sz="1400"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50" name="对象 49">
            <a:hlinkClick r:id="" action="ppaction://ole?verb="/>
          </p:cNvPr>
          <p:cNvGraphicFramePr>
            <a:graphicFrameLocks noChangeAspect="1"/>
          </p:cNvGraphicFramePr>
          <p:nvPr/>
        </p:nvGraphicFramePr>
        <p:xfrm>
          <a:off x="1934845" y="1511935"/>
          <a:ext cx="127000" cy="165100"/>
        </p:xfrm>
        <a:graphic>
          <a:graphicData uri="http://schemas.openxmlformats.org/presentationml/2006/ole">
            <mc:AlternateContent xmlns:mc="http://schemas.openxmlformats.org/markup-compatibility/2006">
              <mc:Choice xmlns:v="urn:schemas-microsoft-com:vml" Requires="v">
                <p:oleObj spid="_x0000_s51" name="" r:id="rId1" imgW="127000" imgH="165100" progId="Equation.KSEE3">
                  <p:embed/>
                </p:oleObj>
              </mc:Choice>
              <mc:Fallback>
                <p:oleObj name="" r:id="rId1" imgW="127000" imgH="165100" progId="Equation.KSEE3">
                  <p:embed/>
                  <p:pic>
                    <p:nvPicPr>
                      <p:cNvPr id="0" name="图片 2048"/>
                      <p:cNvPicPr/>
                      <p:nvPr/>
                    </p:nvPicPr>
                    <p:blipFill>
                      <a:blip r:embed="rId2"/>
                      <a:stretch>
                        <a:fillRect/>
                      </a:stretch>
                    </p:blipFill>
                    <p:spPr>
                      <a:xfrm>
                        <a:off x="1934845" y="1511935"/>
                        <a:ext cx="127000" cy="165100"/>
                      </a:xfrm>
                      <a:prstGeom prst="rect">
                        <a:avLst/>
                      </a:prstGeom>
                    </p:spPr>
                  </p:pic>
                </p:oleObj>
              </mc:Fallback>
            </mc:AlternateContent>
          </a:graphicData>
        </a:graphic>
      </p:graphicFrame>
      <p:graphicFrame>
        <p:nvGraphicFramePr>
          <p:cNvPr id="52" name="对象 51">
            <a:hlinkClick r:id="" action="ppaction://ole?verb="/>
          </p:cNvPr>
          <p:cNvGraphicFramePr>
            <a:graphicFrameLocks noChangeAspect="1"/>
          </p:cNvGraphicFramePr>
          <p:nvPr/>
        </p:nvGraphicFramePr>
        <p:xfrm>
          <a:off x="5154930" y="1471930"/>
          <a:ext cx="127000" cy="203200"/>
        </p:xfrm>
        <a:graphic>
          <a:graphicData uri="http://schemas.openxmlformats.org/presentationml/2006/ole">
            <mc:AlternateContent xmlns:mc="http://schemas.openxmlformats.org/markup-compatibility/2006">
              <mc:Choice xmlns:v="urn:schemas-microsoft-com:vml" Requires="v">
                <p:oleObj spid="_x0000_s53" name="" r:id="rId3" imgW="127000" imgH="203200" progId="Equation.KSEE3">
                  <p:embed/>
                </p:oleObj>
              </mc:Choice>
              <mc:Fallback>
                <p:oleObj name="" r:id="rId3" imgW="127000" imgH="203200" progId="Equation.KSEE3">
                  <p:embed/>
                  <p:pic>
                    <p:nvPicPr>
                      <p:cNvPr id="0" name="图片 2048"/>
                      <p:cNvPicPr/>
                      <p:nvPr/>
                    </p:nvPicPr>
                    <p:blipFill>
                      <a:blip r:embed="rId4"/>
                      <a:stretch>
                        <a:fillRect/>
                      </a:stretch>
                    </p:blipFill>
                    <p:spPr>
                      <a:xfrm>
                        <a:off x="5154930" y="1471930"/>
                        <a:ext cx="127000" cy="203200"/>
                      </a:xfrm>
                      <a:prstGeom prst="rect">
                        <a:avLst/>
                      </a:prstGeom>
                    </p:spPr>
                  </p:pic>
                </p:oleObj>
              </mc:Fallback>
            </mc:AlternateContent>
          </a:graphicData>
        </a:graphic>
      </p:graphicFrame>
      <p:graphicFrame>
        <p:nvGraphicFramePr>
          <p:cNvPr id="56" name="对象 55">
            <a:hlinkClick r:id="" action="ppaction://ole?verb="/>
          </p:cNvPr>
          <p:cNvGraphicFramePr>
            <a:graphicFrameLocks noChangeAspect="1"/>
          </p:cNvGraphicFramePr>
          <p:nvPr/>
        </p:nvGraphicFramePr>
        <p:xfrm>
          <a:off x="7258050" y="1480185"/>
          <a:ext cx="647700" cy="228600"/>
        </p:xfrm>
        <a:graphic>
          <a:graphicData uri="http://schemas.openxmlformats.org/presentationml/2006/ole">
            <mc:AlternateContent xmlns:mc="http://schemas.openxmlformats.org/markup-compatibility/2006">
              <mc:Choice xmlns:v="urn:schemas-microsoft-com:vml" Requires="v">
                <p:oleObj spid="_x0000_s57" name="" r:id="rId5" imgW="647700" imgH="228600" progId="Equation.KSEE3">
                  <p:embed/>
                </p:oleObj>
              </mc:Choice>
              <mc:Fallback>
                <p:oleObj name="" r:id="rId5" imgW="647700" imgH="228600" progId="Equation.KSEE3">
                  <p:embed/>
                  <p:pic>
                    <p:nvPicPr>
                      <p:cNvPr id="0" name="图片 2048"/>
                      <p:cNvPicPr/>
                      <p:nvPr/>
                    </p:nvPicPr>
                    <p:blipFill>
                      <a:blip r:embed="rId6"/>
                      <a:stretch>
                        <a:fillRect/>
                      </a:stretch>
                    </p:blipFill>
                    <p:spPr>
                      <a:xfrm>
                        <a:off x="7258050" y="1480185"/>
                        <a:ext cx="647700" cy="228600"/>
                      </a:xfrm>
                      <a:prstGeom prst="rect">
                        <a:avLst/>
                      </a:prstGeom>
                    </p:spPr>
                  </p:pic>
                </p:oleObj>
              </mc:Fallback>
            </mc:AlternateContent>
          </a:graphicData>
        </a:graphic>
      </p:graphicFrame>
    </p:spTree>
    <p:custDataLst>
      <p:tags r:id="rId7"/>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1747814" y="846409"/>
            <a:ext cx="1870428" cy="1870428"/>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椭圆 39"/>
          <p:cNvSpPr/>
          <p:nvPr/>
        </p:nvSpPr>
        <p:spPr>
          <a:xfrm>
            <a:off x="1021197" y="3291201"/>
            <a:ext cx="677676" cy="677676"/>
          </a:xfrm>
          <a:prstGeom prst="ellipse">
            <a:avLst/>
          </a:prstGeom>
          <a:solidFill>
            <a:srgbClr val="6BA42C"/>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898898" y="507680"/>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870435" y="2666867"/>
            <a:ext cx="301060" cy="301060"/>
            <a:chOff x="304800" y="673100"/>
            <a:chExt cx="4000500" cy="4000500"/>
          </a:xfrm>
          <a:effectLst>
            <a:outerShdw blurRad="381000" dist="152400" dir="8100000" algn="tr" rotWithShape="0">
              <a:prstClr val="black">
                <a:alpha val="7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a:off x="5339712" y="1315977"/>
            <a:ext cx="623903" cy="623903"/>
            <a:chOff x="304800" y="673100"/>
            <a:chExt cx="4000500" cy="4000500"/>
          </a:xfrm>
          <a:effectLst>
            <a:outerShdw blurRad="317500" dist="1905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8" name="椭圆 6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a:off x="2680939" y="3364863"/>
            <a:ext cx="219777" cy="219777"/>
            <a:chOff x="304800" y="673100"/>
            <a:chExt cx="4000500" cy="4000500"/>
          </a:xfrm>
          <a:effectLst>
            <a:outerShdw blurRad="381000" dist="152400" dir="8100000" algn="tr" rotWithShape="0">
              <a:prstClr val="black">
                <a:alpha val="7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椭圆 7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组合 71"/>
          <p:cNvGrpSpPr/>
          <p:nvPr/>
        </p:nvGrpSpPr>
        <p:grpSpPr>
          <a:xfrm>
            <a:off x="432219" y="4349008"/>
            <a:ext cx="287919" cy="287919"/>
            <a:chOff x="304800" y="673100"/>
            <a:chExt cx="4000500" cy="4000500"/>
          </a:xfrm>
          <a:effectLst>
            <a:outerShdw blurRad="381000" dist="152400" dir="8100000" algn="tr" rotWithShape="0">
              <a:prstClr val="black">
                <a:alpha val="7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椭圆 7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5" name="椭圆 74"/>
          <p:cNvSpPr/>
          <p:nvPr/>
        </p:nvSpPr>
        <p:spPr>
          <a:xfrm>
            <a:off x="4534785" y="105481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4549298" y="4510926"/>
            <a:ext cx="137389" cy="137389"/>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3568901" y="3123469"/>
            <a:ext cx="824609" cy="824609"/>
            <a:chOff x="304800" y="673100"/>
            <a:chExt cx="4000500" cy="4000500"/>
          </a:xfrm>
          <a:effectLst>
            <a:outerShdw blurRad="317500" dist="1905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9" name="椭圆 7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TextBox 80"/>
          <p:cNvSpPr txBox="1"/>
          <p:nvPr/>
        </p:nvSpPr>
        <p:spPr>
          <a:xfrm>
            <a:off x="1885522" y="1556658"/>
            <a:ext cx="1630575" cy="492443"/>
          </a:xfrm>
          <a:prstGeom prst="rect">
            <a:avLst/>
          </a:prstGeom>
          <a:noFill/>
          <a:effectLst/>
        </p:spPr>
        <p:txBody>
          <a:bodyPr wrap="none" rtlCol="0">
            <a:spAutoFit/>
          </a:bodyPr>
          <a:lstStyle/>
          <a:p>
            <a:r>
              <a:rPr lang="en-US" altLang="zh-CN" sz="2600" b="1" dirty="0">
                <a:solidFill>
                  <a:srgbClr val="6BA42C"/>
                </a:solidFill>
                <a:latin typeface="微软雅黑" panose="020B0503020204020204" pitchFamily="34" charset="-122"/>
                <a:ea typeface="造字工房俊雅锐宋体验版常规体" pitchFamily="50" charset="-122"/>
              </a:rPr>
              <a:t>THANKS</a:t>
            </a:r>
            <a:endParaRPr lang="zh-CN" altLang="en-US" sz="2600" b="1" dirty="0">
              <a:solidFill>
                <a:srgbClr val="6BA42C"/>
              </a:solidFill>
              <a:latin typeface="微软雅黑" panose="020B0503020204020204" pitchFamily="34" charset="-122"/>
              <a:ea typeface="造字工房俊雅锐宋体验版常规体" pitchFamily="50" charset="-122"/>
            </a:endParaRPr>
          </a:p>
        </p:txBody>
      </p:sp>
      <p:sp>
        <p:nvSpPr>
          <p:cNvPr id="83" name="TextBox 82"/>
          <p:cNvSpPr txBox="1"/>
          <p:nvPr/>
        </p:nvSpPr>
        <p:spPr>
          <a:xfrm>
            <a:off x="6156176" y="3194025"/>
            <a:ext cx="2544286" cy="1508105"/>
          </a:xfrm>
          <a:prstGeom prst="rect">
            <a:avLst/>
          </a:prstGeom>
          <a:noFill/>
        </p:spPr>
        <p:txBody>
          <a:bodyPr wrap="none" rtlCol="0">
            <a:spAutoFit/>
          </a:bodyPr>
          <a:lstStyle/>
          <a:p>
            <a:r>
              <a:rPr lang="zh-CN" altLang="en-US" sz="4600" dirty="0">
                <a:solidFill>
                  <a:srgbClr val="F2B800"/>
                </a:solidFill>
                <a:latin typeface="微软雅黑" panose="020B0503020204020204" pitchFamily="34" charset="-122"/>
                <a:ea typeface="微软雅黑" panose="020B0503020204020204" pitchFamily="34" charset="-122"/>
              </a:rPr>
              <a:t>演示完毕</a:t>
            </a:r>
            <a:endParaRPr lang="en-US" altLang="zh-CN" sz="4600" dirty="0">
              <a:solidFill>
                <a:srgbClr val="F2B800"/>
              </a:solidFill>
              <a:latin typeface="微软雅黑" panose="020B0503020204020204" pitchFamily="34" charset="-122"/>
              <a:ea typeface="微软雅黑" panose="020B0503020204020204" pitchFamily="34" charset="-122"/>
            </a:endParaRPr>
          </a:p>
          <a:p>
            <a:r>
              <a:rPr lang="zh-CN" altLang="en-US" sz="4600" dirty="0">
                <a:solidFill>
                  <a:srgbClr val="F2B800"/>
                </a:solidFill>
                <a:latin typeface="微软雅黑" panose="020B0503020204020204" pitchFamily="34" charset="-122"/>
                <a:ea typeface="微软雅黑" panose="020B0503020204020204" pitchFamily="34" charset="-122"/>
              </a:rPr>
              <a:t>感谢观看</a:t>
            </a:r>
            <a:endParaRPr lang="en-US" altLang="zh-CN" sz="4600" dirty="0">
              <a:solidFill>
                <a:srgbClr val="F2B8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
                                  </p:stCondLst>
                                  <p:childTnLst>
                                    <p:set>
                                      <p:cBhvr>
                                        <p:cTn id="6" dur="1" fill="hold">
                                          <p:stCondLst>
                                            <p:cond delay="0"/>
                                          </p:stCondLst>
                                        </p:cTn>
                                        <p:tgtEl>
                                          <p:spTgt spid="33"/>
                                        </p:tgtEl>
                                        <p:attrNameLst>
                                          <p:attrName>style.visibility</p:attrName>
                                        </p:attrNameLst>
                                      </p:cBhvr>
                                      <p:to>
                                        <p:strVal val="visible"/>
                                      </p:to>
                                    </p:set>
                                  </p:childTnLst>
                                </p:cTn>
                              </p:par>
                              <p:par>
                                <p:cTn id="7" presetID="53" presetClass="entr" presetSubtype="16" fill="hold" nodeType="withEffect">
                                  <p:stCondLst>
                                    <p:cond delay="400"/>
                                  </p:stCondLst>
                                  <p:childTnLst>
                                    <p:set>
                                      <p:cBhvr>
                                        <p:cTn id="8" dur="1" fill="hold">
                                          <p:stCondLst>
                                            <p:cond delay="0"/>
                                          </p:stCondLst>
                                        </p:cTn>
                                        <p:tgtEl>
                                          <p:spTgt spid="33"/>
                                        </p:tgtEl>
                                        <p:attrNameLst>
                                          <p:attrName>style.visibility</p:attrName>
                                        </p:attrNameLst>
                                      </p:cBhvr>
                                      <p:to>
                                        <p:strVal val="visible"/>
                                      </p:to>
                                    </p:set>
                                    <p:anim calcmode="lin" valueType="num">
                                      <p:cBhvr>
                                        <p:cTn id="9" dur="1000" fill="hold"/>
                                        <p:tgtEl>
                                          <p:spTgt spid="33"/>
                                        </p:tgtEl>
                                        <p:attrNameLst>
                                          <p:attrName>ppt_w</p:attrName>
                                        </p:attrNameLst>
                                      </p:cBhvr>
                                      <p:tavLst>
                                        <p:tav tm="0">
                                          <p:val>
                                            <p:fltVal val="0"/>
                                          </p:val>
                                        </p:tav>
                                        <p:tav tm="100000">
                                          <p:val>
                                            <p:strVal val="#ppt_w"/>
                                          </p:val>
                                        </p:tav>
                                      </p:tavLst>
                                    </p:anim>
                                    <p:anim calcmode="lin" valueType="num">
                                      <p:cBhvr>
                                        <p:cTn id="10" dur="1000" fill="hold"/>
                                        <p:tgtEl>
                                          <p:spTgt spid="33"/>
                                        </p:tgtEl>
                                        <p:attrNameLst>
                                          <p:attrName>ppt_h</p:attrName>
                                        </p:attrNameLst>
                                      </p:cBhvr>
                                      <p:tavLst>
                                        <p:tav tm="0">
                                          <p:val>
                                            <p:fltVal val="0"/>
                                          </p:val>
                                        </p:tav>
                                        <p:tav tm="100000">
                                          <p:val>
                                            <p:strVal val="#ppt_h"/>
                                          </p:val>
                                        </p:tav>
                                      </p:tavLst>
                                    </p:anim>
                                    <p:animEffect transition="in" filter="fade">
                                      <p:cBhvr>
                                        <p:cTn id="11" dur="1000"/>
                                        <p:tgtEl>
                                          <p:spTgt spid="33"/>
                                        </p:tgtEl>
                                      </p:cBhvr>
                                    </p:animEffect>
                                  </p:childTnLst>
                                </p:cTn>
                              </p:par>
                              <p:par>
                                <p:cTn id="12" presetID="64" presetClass="path" presetSubtype="0" fill="hold" nodeType="withEffect">
                                  <p:stCondLst>
                                    <p:cond delay="400"/>
                                  </p:stCondLst>
                                  <p:childTnLst>
                                    <p:animMotion origin="layout" path="M -4.72222E-6 -4.68026E-6 L 0.38872 0.84338 " pathEditMode="relative" rAng="0" ptsTypes="AA">
                                      <p:cBhvr>
                                        <p:cTn id="13" dur="1000" spd="-100000" fill="hold"/>
                                        <p:tgtEl>
                                          <p:spTgt spid="33"/>
                                        </p:tgtEl>
                                        <p:attrNameLst>
                                          <p:attrName>ppt_x</p:attrName>
                                          <p:attrName>ppt_y</p:attrName>
                                        </p:attrNameLst>
                                      </p:cBhvr>
                                      <p:rCtr x="19427" y="42169"/>
                                    </p:animMotion>
                                  </p:childTnLst>
                                </p:cTn>
                              </p:par>
                              <p:par>
                                <p:cTn id="14" presetID="1" presetClass="entr" presetSubtype="0" fill="hold" grpId="0" nodeType="withEffect">
                                  <p:stCondLst>
                                    <p:cond delay="300"/>
                                  </p:stCondLst>
                                  <p:childTnLst>
                                    <p:set>
                                      <p:cBhvr>
                                        <p:cTn id="15" dur="1" fill="hold">
                                          <p:stCondLst>
                                            <p:cond delay="0"/>
                                          </p:stCondLst>
                                        </p:cTn>
                                        <p:tgtEl>
                                          <p:spTgt spid="41"/>
                                        </p:tgtEl>
                                        <p:attrNameLst>
                                          <p:attrName>style.visibility</p:attrName>
                                        </p:attrNameLst>
                                      </p:cBhvr>
                                      <p:to>
                                        <p:strVal val="visible"/>
                                      </p:to>
                                    </p:set>
                                  </p:childTnLst>
                                </p:cTn>
                              </p:par>
                              <p:par>
                                <p:cTn id="16" presetID="53" presetClass="entr" presetSubtype="16" fill="hold" grpId="1" nodeType="withEffect">
                                  <p:stCondLst>
                                    <p:cond delay="300"/>
                                  </p:stCondLst>
                                  <p:childTnLst>
                                    <p:set>
                                      <p:cBhvr>
                                        <p:cTn id="17" dur="1" fill="hold">
                                          <p:stCondLst>
                                            <p:cond delay="0"/>
                                          </p:stCondLst>
                                        </p:cTn>
                                        <p:tgtEl>
                                          <p:spTgt spid="41"/>
                                        </p:tgtEl>
                                        <p:attrNameLst>
                                          <p:attrName>style.visibility</p:attrName>
                                        </p:attrNameLst>
                                      </p:cBhvr>
                                      <p:to>
                                        <p:strVal val="visible"/>
                                      </p:to>
                                    </p:set>
                                    <p:anim calcmode="lin" valueType="num">
                                      <p:cBhvr>
                                        <p:cTn id="18" dur="1000" fill="hold"/>
                                        <p:tgtEl>
                                          <p:spTgt spid="41"/>
                                        </p:tgtEl>
                                        <p:attrNameLst>
                                          <p:attrName>ppt_w</p:attrName>
                                        </p:attrNameLst>
                                      </p:cBhvr>
                                      <p:tavLst>
                                        <p:tav tm="0">
                                          <p:val>
                                            <p:fltVal val="0"/>
                                          </p:val>
                                        </p:tav>
                                        <p:tav tm="100000">
                                          <p:val>
                                            <p:strVal val="#ppt_w"/>
                                          </p:val>
                                        </p:tav>
                                      </p:tavLst>
                                    </p:anim>
                                    <p:anim calcmode="lin" valueType="num">
                                      <p:cBhvr>
                                        <p:cTn id="19" dur="1000" fill="hold"/>
                                        <p:tgtEl>
                                          <p:spTgt spid="41"/>
                                        </p:tgtEl>
                                        <p:attrNameLst>
                                          <p:attrName>ppt_h</p:attrName>
                                        </p:attrNameLst>
                                      </p:cBhvr>
                                      <p:tavLst>
                                        <p:tav tm="0">
                                          <p:val>
                                            <p:fltVal val="0"/>
                                          </p:val>
                                        </p:tav>
                                        <p:tav tm="100000">
                                          <p:val>
                                            <p:strVal val="#ppt_h"/>
                                          </p:val>
                                        </p:tav>
                                      </p:tavLst>
                                    </p:anim>
                                    <p:animEffect transition="in" filter="fade">
                                      <p:cBhvr>
                                        <p:cTn id="20" dur="1000"/>
                                        <p:tgtEl>
                                          <p:spTgt spid="41"/>
                                        </p:tgtEl>
                                      </p:cBhvr>
                                    </p:animEffect>
                                  </p:childTnLst>
                                </p:cTn>
                              </p:par>
                              <p:par>
                                <p:cTn id="21" presetID="64" presetClass="path" presetSubtype="0" fill="hold" grpId="2" nodeType="withEffect">
                                  <p:stCondLst>
                                    <p:cond delay="300"/>
                                  </p:stCondLst>
                                  <p:childTnLst>
                                    <p:animMotion origin="layout" path="M 2.77778E-6 2.422E-6 L 0.39375 -0.33797 " pathEditMode="relative" rAng="0" ptsTypes="AA">
                                      <p:cBhvr>
                                        <p:cTn id="22" dur="1000" spd="-100000" fill="hold"/>
                                        <p:tgtEl>
                                          <p:spTgt spid="41"/>
                                        </p:tgtEl>
                                        <p:attrNameLst>
                                          <p:attrName>ppt_x</p:attrName>
                                          <p:attrName>ppt_y</p:attrName>
                                        </p:attrNameLst>
                                      </p:cBhvr>
                                      <p:rCtr x="19688" y="-16898"/>
                                    </p:animMotion>
                                  </p:childTnLst>
                                </p:cTn>
                              </p:par>
                              <p:par>
                                <p:cTn id="23" presetID="1" presetClass="entr" presetSubtype="0" fill="hold" nodeType="withEffect">
                                  <p:stCondLst>
                                    <p:cond delay="300"/>
                                  </p:stCondLst>
                                  <p:childTnLst>
                                    <p:set>
                                      <p:cBhvr>
                                        <p:cTn id="24" dur="1" fill="hold">
                                          <p:stCondLst>
                                            <p:cond delay="0"/>
                                          </p:stCondLst>
                                        </p:cTn>
                                        <p:tgtEl>
                                          <p:spTgt spid="42"/>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42"/>
                                        </p:tgtEl>
                                        <p:attrNameLst>
                                          <p:attrName>style.visibility</p:attrName>
                                        </p:attrNameLst>
                                      </p:cBhvr>
                                      <p:to>
                                        <p:strVal val="visible"/>
                                      </p:to>
                                    </p:set>
                                    <p:anim calcmode="lin" valueType="num">
                                      <p:cBhvr>
                                        <p:cTn id="27" dur="1000" fill="hold"/>
                                        <p:tgtEl>
                                          <p:spTgt spid="42"/>
                                        </p:tgtEl>
                                        <p:attrNameLst>
                                          <p:attrName>ppt_w</p:attrName>
                                        </p:attrNameLst>
                                      </p:cBhvr>
                                      <p:tavLst>
                                        <p:tav tm="0">
                                          <p:val>
                                            <p:fltVal val="0"/>
                                          </p:val>
                                        </p:tav>
                                        <p:tav tm="100000">
                                          <p:val>
                                            <p:strVal val="#ppt_w"/>
                                          </p:val>
                                        </p:tav>
                                      </p:tavLst>
                                    </p:anim>
                                    <p:anim calcmode="lin" valueType="num">
                                      <p:cBhvr>
                                        <p:cTn id="28" dur="1000" fill="hold"/>
                                        <p:tgtEl>
                                          <p:spTgt spid="42"/>
                                        </p:tgtEl>
                                        <p:attrNameLst>
                                          <p:attrName>ppt_h</p:attrName>
                                        </p:attrNameLst>
                                      </p:cBhvr>
                                      <p:tavLst>
                                        <p:tav tm="0">
                                          <p:val>
                                            <p:fltVal val="0"/>
                                          </p:val>
                                        </p:tav>
                                        <p:tav tm="100000">
                                          <p:val>
                                            <p:strVal val="#ppt_h"/>
                                          </p:val>
                                        </p:tav>
                                      </p:tavLst>
                                    </p:anim>
                                    <p:animEffect transition="in" filter="fade">
                                      <p:cBhvr>
                                        <p:cTn id="29" dur="1000"/>
                                        <p:tgtEl>
                                          <p:spTgt spid="42"/>
                                        </p:tgtEl>
                                      </p:cBhvr>
                                    </p:animEffect>
                                  </p:childTnLst>
                                </p:cTn>
                              </p:par>
                              <p:par>
                                <p:cTn id="30" presetID="64" presetClass="path" presetSubtype="0" fill="hold" nodeType="withEffect">
                                  <p:stCondLst>
                                    <p:cond delay="300"/>
                                  </p:stCondLst>
                                  <p:childTnLst>
                                    <p:animMotion origin="layout" path="M -5.55556E-7 -1.46123E-6 L 0.20451 0.58418 " pathEditMode="relative" rAng="0" ptsTypes="AA">
                                      <p:cBhvr>
                                        <p:cTn id="31" dur="1000" spd="-100000" fill="hold"/>
                                        <p:tgtEl>
                                          <p:spTgt spid="42"/>
                                        </p:tgtEl>
                                        <p:attrNameLst>
                                          <p:attrName>ppt_x</p:attrName>
                                          <p:attrName>ppt_y</p:attrName>
                                        </p:attrNameLst>
                                      </p:cBhvr>
                                      <p:rCtr x="10226" y="29194"/>
                                    </p:animMotion>
                                  </p:childTnLst>
                                </p:cTn>
                              </p:par>
                              <p:par>
                                <p:cTn id="32" presetID="1" presetClass="entr" presetSubtype="0" fill="hold" nodeType="withEffect">
                                  <p:stCondLst>
                                    <p:cond delay="0"/>
                                  </p:stCondLst>
                                  <p:childTnLst>
                                    <p:set>
                                      <p:cBhvr>
                                        <p:cTn id="33" dur="1" fill="hold">
                                          <p:stCondLst>
                                            <p:cond delay="0"/>
                                          </p:stCondLst>
                                        </p:cTn>
                                        <p:tgtEl>
                                          <p:spTgt spid="65"/>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65"/>
                                        </p:tgtEl>
                                        <p:attrNameLst>
                                          <p:attrName>style.visibility</p:attrName>
                                        </p:attrNameLst>
                                      </p:cBhvr>
                                      <p:to>
                                        <p:strVal val="visible"/>
                                      </p:to>
                                    </p:set>
                                    <p:anim calcmode="lin" valueType="num">
                                      <p:cBhvr>
                                        <p:cTn id="36" dur="1000" fill="hold"/>
                                        <p:tgtEl>
                                          <p:spTgt spid="65"/>
                                        </p:tgtEl>
                                        <p:attrNameLst>
                                          <p:attrName>ppt_w</p:attrName>
                                        </p:attrNameLst>
                                      </p:cBhvr>
                                      <p:tavLst>
                                        <p:tav tm="0">
                                          <p:val>
                                            <p:fltVal val="0"/>
                                          </p:val>
                                        </p:tav>
                                        <p:tav tm="100000">
                                          <p:val>
                                            <p:strVal val="#ppt_w"/>
                                          </p:val>
                                        </p:tav>
                                      </p:tavLst>
                                    </p:anim>
                                    <p:anim calcmode="lin" valueType="num">
                                      <p:cBhvr>
                                        <p:cTn id="37" dur="1000" fill="hold"/>
                                        <p:tgtEl>
                                          <p:spTgt spid="65"/>
                                        </p:tgtEl>
                                        <p:attrNameLst>
                                          <p:attrName>ppt_h</p:attrName>
                                        </p:attrNameLst>
                                      </p:cBhvr>
                                      <p:tavLst>
                                        <p:tav tm="0">
                                          <p:val>
                                            <p:fltVal val="0"/>
                                          </p:val>
                                        </p:tav>
                                        <p:tav tm="100000">
                                          <p:val>
                                            <p:strVal val="#ppt_h"/>
                                          </p:val>
                                        </p:tav>
                                      </p:tavLst>
                                    </p:anim>
                                    <p:animEffect transition="in" filter="fade">
                                      <p:cBhvr>
                                        <p:cTn id="38" dur="1000"/>
                                        <p:tgtEl>
                                          <p:spTgt spid="65"/>
                                        </p:tgtEl>
                                      </p:cBhvr>
                                    </p:animEffect>
                                  </p:childTnLst>
                                </p:cTn>
                              </p:par>
                              <p:par>
                                <p:cTn id="39" presetID="64" presetClass="path" presetSubtype="0" fill="hold" nodeType="withEffect">
                                  <p:stCondLst>
                                    <p:cond delay="0"/>
                                  </p:stCondLst>
                                  <p:childTnLst>
                                    <p:animMotion origin="layout" path="M -5.55556E-7 -3.28699E-6 L -0.52465 -0.50942 " pathEditMode="relative" rAng="0" ptsTypes="AA">
                                      <p:cBhvr>
                                        <p:cTn id="40" dur="1000" spd="-100000" fill="hold"/>
                                        <p:tgtEl>
                                          <p:spTgt spid="65"/>
                                        </p:tgtEl>
                                        <p:attrNameLst>
                                          <p:attrName>ppt_x</p:attrName>
                                          <p:attrName>ppt_y</p:attrName>
                                        </p:attrNameLst>
                                      </p:cBhvr>
                                      <p:rCtr x="-26233" y="-25487"/>
                                    </p:animMotion>
                                  </p:childTnLst>
                                </p:cTn>
                              </p:par>
                              <p:par>
                                <p:cTn id="41" presetID="1" presetClass="entr" presetSubtype="0" fill="hold" grpId="0" nodeType="withEffect">
                                  <p:stCondLst>
                                    <p:cond delay="200"/>
                                  </p:stCondLst>
                                  <p:childTnLst>
                                    <p:set>
                                      <p:cBhvr>
                                        <p:cTn id="42" dur="1" fill="hold">
                                          <p:stCondLst>
                                            <p:cond delay="0"/>
                                          </p:stCondLst>
                                        </p:cTn>
                                        <p:tgtEl>
                                          <p:spTgt spid="75"/>
                                        </p:tgtEl>
                                        <p:attrNameLst>
                                          <p:attrName>style.visibility</p:attrName>
                                        </p:attrNameLst>
                                      </p:cBhvr>
                                      <p:to>
                                        <p:strVal val="visible"/>
                                      </p:to>
                                    </p:set>
                                  </p:childTnLst>
                                </p:cTn>
                              </p:par>
                              <p:par>
                                <p:cTn id="43" presetID="53" presetClass="entr" presetSubtype="16" fill="hold" grpId="1" nodeType="withEffect">
                                  <p:stCondLst>
                                    <p:cond delay="200"/>
                                  </p:stCondLst>
                                  <p:childTnLst>
                                    <p:set>
                                      <p:cBhvr>
                                        <p:cTn id="44" dur="1" fill="hold">
                                          <p:stCondLst>
                                            <p:cond delay="0"/>
                                          </p:stCondLst>
                                        </p:cTn>
                                        <p:tgtEl>
                                          <p:spTgt spid="75"/>
                                        </p:tgtEl>
                                        <p:attrNameLst>
                                          <p:attrName>style.visibility</p:attrName>
                                        </p:attrNameLst>
                                      </p:cBhvr>
                                      <p:to>
                                        <p:strVal val="visible"/>
                                      </p:to>
                                    </p:set>
                                    <p:anim calcmode="lin" valueType="num">
                                      <p:cBhvr>
                                        <p:cTn id="45" dur="1000" fill="hold"/>
                                        <p:tgtEl>
                                          <p:spTgt spid="75"/>
                                        </p:tgtEl>
                                        <p:attrNameLst>
                                          <p:attrName>ppt_w</p:attrName>
                                        </p:attrNameLst>
                                      </p:cBhvr>
                                      <p:tavLst>
                                        <p:tav tm="0">
                                          <p:val>
                                            <p:fltVal val="0"/>
                                          </p:val>
                                        </p:tav>
                                        <p:tav tm="100000">
                                          <p:val>
                                            <p:strVal val="#ppt_w"/>
                                          </p:val>
                                        </p:tav>
                                      </p:tavLst>
                                    </p:anim>
                                    <p:anim calcmode="lin" valueType="num">
                                      <p:cBhvr>
                                        <p:cTn id="46" dur="1000" fill="hold"/>
                                        <p:tgtEl>
                                          <p:spTgt spid="75"/>
                                        </p:tgtEl>
                                        <p:attrNameLst>
                                          <p:attrName>ppt_h</p:attrName>
                                        </p:attrNameLst>
                                      </p:cBhvr>
                                      <p:tavLst>
                                        <p:tav tm="0">
                                          <p:val>
                                            <p:fltVal val="0"/>
                                          </p:val>
                                        </p:tav>
                                        <p:tav tm="100000">
                                          <p:val>
                                            <p:strVal val="#ppt_h"/>
                                          </p:val>
                                        </p:tav>
                                      </p:tavLst>
                                    </p:anim>
                                    <p:animEffect transition="in" filter="fade">
                                      <p:cBhvr>
                                        <p:cTn id="47" dur="1000"/>
                                        <p:tgtEl>
                                          <p:spTgt spid="75"/>
                                        </p:tgtEl>
                                      </p:cBhvr>
                                    </p:animEffect>
                                  </p:childTnLst>
                                </p:cTn>
                              </p:par>
                              <p:par>
                                <p:cTn id="48" presetID="64" presetClass="path" presetSubtype="0" fill="hold" grpId="2" nodeType="withEffect">
                                  <p:stCondLst>
                                    <p:cond delay="200"/>
                                  </p:stCondLst>
                                  <p:childTnLst>
                                    <p:animMotion origin="layout" path="M -2.22222E-6 1.18319E-6 L 0.21702 -0.37071 " pathEditMode="relative" rAng="0" ptsTypes="AA">
                                      <p:cBhvr>
                                        <p:cTn id="49" dur="1000" spd="-100000" fill="hold"/>
                                        <p:tgtEl>
                                          <p:spTgt spid="75"/>
                                        </p:tgtEl>
                                        <p:attrNameLst>
                                          <p:attrName>ppt_x</p:attrName>
                                          <p:attrName>ppt_y</p:attrName>
                                        </p:attrNameLst>
                                      </p:cBhvr>
                                      <p:rCtr x="10851" y="-18536"/>
                                    </p:animMotion>
                                  </p:childTnLst>
                                </p:cTn>
                              </p:par>
                              <p:par>
                                <p:cTn id="50" presetID="1" presetClass="entr" presetSubtype="0" fill="hold" grpId="0" nodeType="withEffect">
                                  <p:stCondLst>
                                    <p:cond delay="400"/>
                                  </p:stCondLst>
                                  <p:childTnLst>
                                    <p:set>
                                      <p:cBhvr>
                                        <p:cTn id="51" dur="1" fill="hold">
                                          <p:stCondLst>
                                            <p:cond delay="0"/>
                                          </p:stCondLst>
                                        </p:cTn>
                                        <p:tgtEl>
                                          <p:spTgt spid="76"/>
                                        </p:tgtEl>
                                        <p:attrNameLst>
                                          <p:attrName>style.visibility</p:attrName>
                                        </p:attrNameLst>
                                      </p:cBhvr>
                                      <p:to>
                                        <p:strVal val="visible"/>
                                      </p:to>
                                    </p:set>
                                  </p:childTnLst>
                                </p:cTn>
                              </p:par>
                              <p:par>
                                <p:cTn id="52" presetID="53" presetClass="entr" presetSubtype="16" fill="hold" grpId="1" nodeType="withEffect">
                                  <p:stCondLst>
                                    <p:cond delay="400"/>
                                  </p:stCondLst>
                                  <p:childTnLst>
                                    <p:set>
                                      <p:cBhvr>
                                        <p:cTn id="53" dur="1" fill="hold">
                                          <p:stCondLst>
                                            <p:cond delay="0"/>
                                          </p:stCondLst>
                                        </p:cTn>
                                        <p:tgtEl>
                                          <p:spTgt spid="76"/>
                                        </p:tgtEl>
                                        <p:attrNameLst>
                                          <p:attrName>style.visibility</p:attrName>
                                        </p:attrNameLst>
                                      </p:cBhvr>
                                      <p:to>
                                        <p:strVal val="visible"/>
                                      </p:to>
                                    </p:set>
                                    <p:anim calcmode="lin" valueType="num">
                                      <p:cBhvr>
                                        <p:cTn id="54" dur="1000" fill="hold"/>
                                        <p:tgtEl>
                                          <p:spTgt spid="76"/>
                                        </p:tgtEl>
                                        <p:attrNameLst>
                                          <p:attrName>ppt_w</p:attrName>
                                        </p:attrNameLst>
                                      </p:cBhvr>
                                      <p:tavLst>
                                        <p:tav tm="0">
                                          <p:val>
                                            <p:fltVal val="0"/>
                                          </p:val>
                                        </p:tav>
                                        <p:tav tm="100000">
                                          <p:val>
                                            <p:strVal val="#ppt_w"/>
                                          </p:val>
                                        </p:tav>
                                      </p:tavLst>
                                    </p:anim>
                                    <p:anim calcmode="lin" valueType="num">
                                      <p:cBhvr>
                                        <p:cTn id="55" dur="1000" fill="hold"/>
                                        <p:tgtEl>
                                          <p:spTgt spid="76"/>
                                        </p:tgtEl>
                                        <p:attrNameLst>
                                          <p:attrName>ppt_h</p:attrName>
                                        </p:attrNameLst>
                                      </p:cBhvr>
                                      <p:tavLst>
                                        <p:tav tm="0">
                                          <p:val>
                                            <p:fltVal val="0"/>
                                          </p:val>
                                        </p:tav>
                                        <p:tav tm="100000">
                                          <p:val>
                                            <p:strVal val="#ppt_h"/>
                                          </p:val>
                                        </p:tav>
                                      </p:tavLst>
                                    </p:anim>
                                    <p:animEffect transition="in" filter="fade">
                                      <p:cBhvr>
                                        <p:cTn id="56" dur="1000"/>
                                        <p:tgtEl>
                                          <p:spTgt spid="76"/>
                                        </p:tgtEl>
                                      </p:cBhvr>
                                    </p:animEffect>
                                  </p:childTnLst>
                                </p:cTn>
                              </p:par>
                              <p:par>
                                <p:cTn id="57" presetID="64" presetClass="path" presetSubtype="0" fill="hold" grpId="2" nodeType="withEffect">
                                  <p:stCondLst>
                                    <p:cond delay="400"/>
                                  </p:stCondLst>
                                  <p:childTnLst>
                                    <p:animMotion origin="layout" path="M 5E-6 2.09762E-6 L -0.18855 -1.11369 " pathEditMode="relative" rAng="0" ptsTypes="AA">
                                      <p:cBhvr>
                                        <p:cTn id="58" dur="1000" spd="-100000" fill="hold"/>
                                        <p:tgtEl>
                                          <p:spTgt spid="76"/>
                                        </p:tgtEl>
                                        <p:attrNameLst>
                                          <p:attrName>ppt_x</p:attrName>
                                          <p:attrName>ppt_y</p:attrName>
                                        </p:attrNameLst>
                                      </p:cBhvr>
                                      <p:rCtr x="-9427" y="-55700"/>
                                    </p:animMotion>
                                  </p:childTnLst>
                                </p:cTn>
                              </p:par>
                              <p:par>
                                <p:cTn id="59" presetID="1" presetClass="entr" presetSubtype="0" fill="hold" grpId="0" nodeType="withEffect">
                                  <p:stCondLst>
                                    <p:cond delay="200"/>
                                  </p:stCondLst>
                                  <p:childTnLst>
                                    <p:set>
                                      <p:cBhvr>
                                        <p:cTn id="60" dur="1" fill="hold">
                                          <p:stCondLst>
                                            <p:cond delay="0"/>
                                          </p:stCondLst>
                                        </p:cTn>
                                        <p:tgtEl>
                                          <p:spTgt spid="40"/>
                                        </p:tgtEl>
                                        <p:attrNameLst>
                                          <p:attrName>style.visibility</p:attrName>
                                        </p:attrNameLst>
                                      </p:cBhvr>
                                      <p:to>
                                        <p:strVal val="visible"/>
                                      </p:to>
                                    </p:set>
                                  </p:childTnLst>
                                </p:cTn>
                              </p:par>
                              <p:par>
                                <p:cTn id="61" presetID="53" presetClass="entr" presetSubtype="16" fill="hold" grpId="1" nodeType="withEffect">
                                  <p:stCondLst>
                                    <p:cond delay="200"/>
                                  </p:stCondLst>
                                  <p:childTnLst>
                                    <p:set>
                                      <p:cBhvr>
                                        <p:cTn id="62" dur="1" fill="hold">
                                          <p:stCondLst>
                                            <p:cond delay="0"/>
                                          </p:stCondLst>
                                        </p:cTn>
                                        <p:tgtEl>
                                          <p:spTgt spid="40"/>
                                        </p:tgtEl>
                                        <p:attrNameLst>
                                          <p:attrName>style.visibility</p:attrName>
                                        </p:attrNameLst>
                                      </p:cBhvr>
                                      <p:to>
                                        <p:strVal val="visible"/>
                                      </p:to>
                                    </p:set>
                                    <p:anim calcmode="lin" valueType="num">
                                      <p:cBhvr>
                                        <p:cTn id="63" dur="1000" fill="hold"/>
                                        <p:tgtEl>
                                          <p:spTgt spid="40"/>
                                        </p:tgtEl>
                                        <p:attrNameLst>
                                          <p:attrName>ppt_w</p:attrName>
                                        </p:attrNameLst>
                                      </p:cBhvr>
                                      <p:tavLst>
                                        <p:tav tm="0">
                                          <p:val>
                                            <p:fltVal val="0"/>
                                          </p:val>
                                        </p:tav>
                                        <p:tav tm="100000">
                                          <p:val>
                                            <p:strVal val="#ppt_w"/>
                                          </p:val>
                                        </p:tav>
                                      </p:tavLst>
                                    </p:anim>
                                    <p:anim calcmode="lin" valueType="num">
                                      <p:cBhvr>
                                        <p:cTn id="64" dur="1000" fill="hold"/>
                                        <p:tgtEl>
                                          <p:spTgt spid="40"/>
                                        </p:tgtEl>
                                        <p:attrNameLst>
                                          <p:attrName>ppt_h</p:attrName>
                                        </p:attrNameLst>
                                      </p:cBhvr>
                                      <p:tavLst>
                                        <p:tav tm="0">
                                          <p:val>
                                            <p:fltVal val="0"/>
                                          </p:val>
                                        </p:tav>
                                        <p:tav tm="100000">
                                          <p:val>
                                            <p:strVal val="#ppt_h"/>
                                          </p:val>
                                        </p:tav>
                                      </p:tavLst>
                                    </p:anim>
                                    <p:animEffect transition="in" filter="fade">
                                      <p:cBhvr>
                                        <p:cTn id="65" dur="1000"/>
                                        <p:tgtEl>
                                          <p:spTgt spid="40"/>
                                        </p:tgtEl>
                                      </p:cBhvr>
                                    </p:animEffect>
                                  </p:childTnLst>
                                </p:cTn>
                              </p:par>
                              <p:par>
                                <p:cTn id="66" presetID="64" presetClass="path" presetSubtype="0" fill="hold" grpId="2" nodeType="withEffect">
                                  <p:stCondLst>
                                    <p:cond delay="200"/>
                                  </p:stCondLst>
                                  <p:childTnLst>
                                    <p:animMotion origin="layout" path="M -1.11111E-6 4.44444E-6 L 0.12309 0.575 " pathEditMode="relative" rAng="0" ptsTypes="AA">
                                      <p:cBhvr>
                                        <p:cTn id="67" dur="1000" spd="-100000" fill="hold"/>
                                        <p:tgtEl>
                                          <p:spTgt spid="40"/>
                                        </p:tgtEl>
                                        <p:attrNameLst>
                                          <p:attrName>ppt_x</p:attrName>
                                          <p:attrName>ppt_y</p:attrName>
                                        </p:attrNameLst>
                                      </p:cBhvr>
                                      <p:rCtr x="6146" y="28735"/>
                                    </p:animMotion>
                                  </p:childTnLst>
                                </p:cTn>
                              </p:par>
                              <p:par>
                                <p:cTn id="68" presetID="1" presetClass="entr" presetSubtype="0" fill="hold" nodeType="withEffect">
                                  <p:stCondLst>
                                    <p:cond delay="400"/>
                                  </p:stCondLst>
                                  <p:childTnLst>
                                    <p:set>
                                      <p:cBhvr>
                                        <p:cTn id="69" dur="1" fill="hold">
                                          <p:stCondLst>
                                            <p:cond delay="0"/>
                                          </p:stCondLst>
                                        </p:cTn>
                                        <p:tgtEl>
                                          <p:spTgt spid="69"/>
                                        </p:tgtEl>
                                        <p:attrNameLst>
                                          <p:attrName>style.visibility</p:attrName>
                                        </p:attrNameLst>
                                      </p:cBhvr>
                                      <p:to>
                                        <p:strVal val="visible"/>
                                      </p:to>
                                    </p:set>
                                  </p:childTnLst>
                                </p:cTn>
                              </p:par>
                              <p:par>
                                <p:cTn id="70" presetID="53" presetClass="entr" presetSubtype="16" fill="hold" nodeType="withEffect">
                                  <p:stCondLst>
                                    <p:cond delay="400"/>
                                  </p:stCondLst>
                                  <p:childTnLst>
                                    <p:set>
                                      <p:cBhvr>
                                        <p:cTn id="71" dur="1" fill="hold">
                                          <p:stCondLst>
                                            <p:cond delay="0"/>
                                          </p:stCondLst>
                                        </p:cTn>
                                        <p:tgtEl>
                                          <p:spTgt spid="69"/>
                                        </p:tgtEl>
                                        <p:attrNameLst>
                                          <p:attrName>style.visibility</p:attrName>
                                        </p:attrNameLst>
                                      </p:cBhvr>
                                      <p:to>
                                        <p:strVal val="visible"/>
                                      </p:to>
                                    </p:set>
                                    <p:anim calcmode="lin" valueType="num">
                                      <p:cBhvr>
                                        <p:cTn id="72" dur="1000" fill="hold"/>
                                        <p:tgtEl>
                                          <p:spTgt spid="69"/>
                                        </p:tgtEl>
                                        <p:attrNameLst>
                                          <p:attrName>ppt_w</p:attrName>
                                        </p:attrNameLst>
                                      </p:cBhvr>
                                      <p:tavLst>
                                        <p:tav tm="0">
                                          <p:val>
                                            <p:fltVal val="0"/>
                                          </p:val>
                                        </p:tav>
                                        <p:tav tm="100000">
                                          <p:val>
                                            <p:strVal val="#ppt_w"/>
                                          </p:val>
                                        </p:tav>
                                      </p:tavLst>
                                    </p:anim>
                                    <p:anim calcmode="lin" valueType="num">
                                      <p:cBhvr>
                                        <p:cTn id="73" dur="1000" fill="hold"/>
                                        <p:tgtEl>
                                          <p:spTgt spid="69"/>
                                        </p:tgtEl>
                                        <p:attrNameLst>
                                          <p:attrName>ppt_h</p:attrName>
                                        </p:attrNameLst>
                                      </p:cBhvr>
                                      <p:tavLst>
                                        <p:tav tm="0">
                                          <p:val>
                                            <p:fltVal val="0"/>
                                          </p:val>
                                        </p:tav>
                                        <p:tav tm="100000">
                                          <p:val>
                                            <p:strVal val="#ppt_h"/>
                                          </p:val>
                                        </p:tav>
                                      </p:tavLst>
                                    </p:anim>
                                    <p:animEffect transition="in" filter="fade">
                                      <p:cBhvr>
                                        <p:cTn id="74" dur="1000"/>
                                        <p:tgtEl>
                                          <p:spTgt spid="69"/>
                                        </p:tgtEl>
                                      </p:cBhvr>
                                    </p:animEffect>
                                  </p:childTnLst>
                                </p:cTn>
                              </p:par>
                              <p:par>
                                <p:cTn id="75" presetID="64" presetClass="path" presetSubtype="0" fill="hold" nodeType="withEffect">
                                  <p:stCondLst>
                                    <p:cond delay="400"/>
                                  </p:stCondLst>
                                  <p:childTnLst>
                                    <p:animMotion origin="layout" path="M 1.38889E-6 3.41057E-6 L -0.71736 -0.40563 " pathEditMode="relative" rAng="0" ptsTypes="AA">
                                      <p:cBhvr>
                                        <p:cTn id="76" dur="1000" spd="-100000" fill="hold"/>
                                        <p:tgtEl>
                                          <p:spTgt spid="69"/>
                                        </p:tgtEl>
                                        <p:attrNameLst>
                                          <p:attrName>ppt_x</p:attrName>
                                          <p:attrName>ppt_y</p:attrName>
                                        </p:attrNameLst>
                                      </p:cBhvr>
                                      <p:rCtr x="-35868" y="-20297"/>
                                    </p:animMotion>
                                  </p:childTnLst>
                                </p:cTn>
                              </p:par>
                              <p:par>
                                <p:cTn id="77" presetID="1" presetClass="entr" presetSubtype="0" fill="hold" nodeType="withEffect">
                                  <p:stCondLst>
                                    <p:cond delay="300"/>
                                  </p:stCondLst>
                                  <p:childTnLst>
                                    <p:set>
                                      <p:cBhvr>
                                        <p:cTn id="78" dur="1" fill="hold">
                                          <p:stCondLst>
                                            <p:cond delay="0"/>
                                          </p:stCondLst>
                                        </p:cTn>
                                        <p:tgtEl>
                                          <p:spTgt spid="72"/>
                                        </p:tgtEl>
                                        <p:attrNameLst>
                                          <p:attrName>style.visibility</p:attrName>
                                        </p:attrNameLst>
                                      </p:cBhvr>
                                      <p:to>
                                        <p:strVal val="visible"/>
                                      </p:to>
                                    </p:set>
                                  </p:childTnLst>
                                </p:cTn>
                              </p:par>
                              <p:par>
                                <p:cTn id="79" presetID="53" presetClass="entr" presetSubtype="16" fill="hold" nodeType="withEffect">
                                  <p:stCondLst>
                                    <p:cond delay="300"/>
                                  </p:stCondLst>
                                  <p:childTnLst>
                                    <p:set>
                                      <p:cBhvr>
                                        <p:cTn id="80" dur="1" fill="hold">
                                          <p:stCondLst>
                                            <p:cond delay="0"/>
                                          </p:stCondLst>
                                        </p:cTn>
                                        <p:tgtEl>
                                          <p:spTgt spid="72"/>
                                        </p:tgtEl>
                                        <p:attrNameLst>
                                          <p:attrName>style.visibility</p:attrName>
                                        </p:attrNameLst>
                                      </p:cBhvr>
                                      <p:to>
                                        <p:strVal val="visible"/>
                                      </p:to>
                                    </p:set>
                                    <p:anim calcmode="lin" valueType="num">
                                      <p:cBhvr>
                                        <p:cTn id="81" dur="1000" fill="hold"/>
                                        <p:tgtEl>
                                          <p:spTgt spid="72"/>
                                        </p:tgtEl>
                                        <p:attrNameLst>
                                          <p:attrName>ppt_w</p:attrName>
                                        </p:attrNameLst>
                                      </p:cBhvr>
                                      <p:tavLst>
                                        <p:tav tm="0">
                                          <p:val>
                                            <p:fltVal val="0"/>
                                          </p:val>
                                        </p:tav>
                                        <p:tav tm="100000">
                                          <p:val>
                                            <p:strVal val="#ppt_w"/>
                                          </p:val>
                                        </p:tav>
                                      </p:tavLst>
                                    </p:anim>
                                    <p:anim calcmode="lin" valueType="num">
                                      <p:cBhvr>
                                        <p:cTn id="82" dur="1000" fill="hold"/>
                                        <p:tgtEl>
                                          <p:spTgt spid="72"/>
                                        </p:tgtEl>
                                        <p:attrNameLst>
                                          <p:attrName>ppt_h</p:attrName>
                                        </p:attrNameLst>
                                      </p:cBhvr>
                                      <p:tavLst>
                                        <p:tav tm="0">
                                          <p:val>
                                            <p:fltVal val="0"/>
                                          </p:val>
                                        </p:tav>
                                        <p:tav tm="100000">
                                          <p:val>
                                            <p:strVal val="#ppt_h"/>
                                          </p:val>
                                        </p:tav>
                                      </p:tavLst>
                                    </p:anim>
                                    <p:animEffect transition="in" filter="fade">
                                      <p:cBhvr>
                                        <p:cTn id="83" dur="1000"/>
                                        <p:tgtEl>
                                          <p:spTgt spid="72"/>
                                        </p:tgtEl>
                                      </p:cBhvr>
                                    </p:animEffect>
                                  </p:childTnLst>
                                </p:cTn>
                              </p:par>
                              <p:par>
                                <p:cTn id="84" presetID="64" presetClass="path" presetSubtype="0" fill="hold" nodeType="withEffect">
                                  <p:stCondLst>
                                    <p:cond delay="300"/>
                                  </p:stCondLst>
                                  <p:childTnLst>
                                    <p:animMotion origin="layout" path="M -8.33333E-7 3.20988E-6 L 1.0349 -0.87346 " pathEditMode="relative" rAng="0" ptsTypes="AA">
                                      <p:cBhvr>
                                        <p:cTn id="85" dur="1000" spd="-100000" fill="hold"/>
                                        <p:tgtEl>
                                          <p:spTgt spid="72"/>
                                        </p:tgtEl>
                                        <p:attrNameLst>
                                          <p:attrName>ppt_x</p:attrName>
                                          <p:attrName>ppt_y</p:attrName>
                                        </p:attrNameLst>
                                      </p:cBhvr>
                                      <p:rCtr x="51736" y="-43673"/>
                                    </p:animMotion>
                                  </p:childTnLst>
                                </p:cTn>
                              </p:par>
                              <p:par>
                                <p:cTn id="86" presetID="1" presetClass="entr" presetSubtype="0" fill="hold" nodeType="withEffect">
                                  <p:stCondLst>
                                    <p:cond delay="200"/>
                                  </p:stCondLst>
                                  <p:childTnLst>
                                    <p:set>
                                      <p:cBhvr>
                                        <p:cTn id="87" dur="1" fill="hold">
                                          <p:stCondLst>
                                            <p:cond delay="0"/>
                                          </p:stCondLst>
                                        </p:cTn>
                                        <p:tgtEl>
                                          <p:spTgt spid="77"/>
                                        </p:tgtEl>
                                        <p:attrNameLst>
                                          <p:attrName>style.visibility</p:attrName>
                                        </p:attrNameLst>
                                      </p:cBhvr>
                                      <p:to>
                                        <p:strVal val="visible"/>
                                      </p:to>
                                    </p:set>
                                  </p:childTnLst>
                                </p:cTn>
                              </p:par>
                              <p:par>
                                <p:cTn id="88" presetID="53" presetClass="entr" presetSubtype="16" fill="hold" nodeType="withEffect">
                                  <p:stCondLst>
                                    <p:cond delay="200"/>
                                  </p:stCondLst>
                                  <p:childTnLst>
                                    <p:set>
                                      <p:cBhvr>
                                        <p:cTn id="89" dur="1" fill="hold">
                                          <p:stCondLst>
                                            <p:cond delay="0"/>
                                          </p:stCondLst>
                                        </p:cTn>
                                        <p:tgtEl>
                                          <p:spTgt spid="77"/>
                                        </p:tgtEl>
                                        <p:attrNameLst>
                                          <p:attrName>style.visibility</p:attrName>
                                        </p:attrNameLst>
                                      </p:cBhvr>
                                      <p:to>
                                        <p:strVal val="visible"/>
                                      </p:to>
                                    </p:set>
                                    <p:anim calcmode="lin" valueType="num">
                                      <p:cBhvr>
                                        <p:cTn id="90" dur="1000" fill="hold"/>
                                        <p:tgtEl>
                                          <p:spTgt spid="77"/>
                                        </p:tgtEl>
                                        <p:attrNameLst>
                                          <p:attrName>ppt_w</p:attrName>
                                        </p:attrNameLst>
                                      </p:cBhvr>
                                      <p:tavLst>
                                        <p:tav tm="0">
                                          <p:val>
                                            <p:fltVal val="0"/>
                                          </p:val>
                                        </p:tav>
                                        <p:tav tm="100000">
                                          <p:val>
                                            <p:strVal val="#ppt_w"/>
                                          </p:val>
                                        </p:tav>
                                      </p:tavLst>
                                    </p:anim>
                                    <p:anim calcmode="lin" valueType="num">
                                      <p:cBhvr>
                                        <p:cTn id="91" dur="1000" fill="hold"/>
                                        <p:tgtEl>
                                          <p:spTgt spid="77"/>
                                        </p:tgtEl>
                                        <p:attrNameLst>
                                          <p:attrName>ppt_h</p:attrName>
                                        </p:attrNameLst>
                                      </p:cBhvr>
                                      <p:tavLst>
                                        <p:tav tm="0">
                                          <p:val>
                                            <p:fltVal val="0"/>
                                          </p:val>
                                        </p:tav>
                                        <p:tav tm="100000">
                                          <p:val>
                                            <p:strVal val="#ppt_h"/>
                                          </p:val>
                                        </p:tav>
                                      </p:tavLst>
                                    </p:anim>
                                    <p:animEffect transition="in" filter="fade">
                                      <p:cBhvr>
                                        <p:cTn id="92" dur="1000"/>
                                        <p:tgtEl>
                                          <p:spTgt spid="77"/>
                                        </p:tgtEl>
                                      </p:cBhvr>
                                    </p:animEffect>
                                  </p:childTnLst>
                                </p:cTn>
                              </p:par>
                              <p:par>
                                <p:cTn id="93" presetID="64" presetClass="path" presetSubtype="0" fill="hold" nodeType="withEffect">
                                  <p:stCondLst>
                                    <p:cond delay="200"/>
                                  </p:stCondLst>
                                  <p:childTnLst>
                                    <p:animMotion origin="layout" path="M 3.05556E-6 3.44146E-6 L -0.64115 -0.94965 " pathEditMode="relative" rAng="0" ptsTypes="AA">
                                      <p:cBhvr>
                                        <p:cTn id="94" dur="1000" spd="-100000" fill="hold"/>
                                        <p:tgtEl>
                                          <p:spTgt spid="77"/>
                                        </p:tgtEl>
                                        <p:attrNameLst>
                                          <p:attrName>ppt_x</p:attrName>
                                          <p:attrName>ppt_y</p:attrName>
                                        </p:attrNameLst>
                                      </p:cBhvr>
                                      <p:rCtr x="-32066" y="-47482"/>
                                    </p:animMotion>
                                  </p:childTnLst>
                                </p:cTn>
                              </p:par>
                            </p:childTnLst>
                          </p:cTn>
                        </p:par>
                        <p:par>
                          <p:cTn id="95" fill="hold">
                            <p:stCondLst>
                              <p:cond delay="400"/>
                            </p:stCondLst>
                            <p:childTnLst>
                              <p:par>
                                <p:cTn id="96" presetID="10" presetClass="entr" presetSubtype="0" fill="hold" grpId="0" nodeType="afterEffect">
                                  <p:stCondLst>
                                    <p:cond delay="0"/>
                                  </p:stCondLst>
                                  <p:iterate type="lt">
                                    <p:tmPct val="0"/>
                                  </p:iterate>
                                  <p:childTnLst>
                                    <p:set>
                                      <p:cBhvr>
                                        <p:cTn id="97" dur="1" fill="hold">
                                          <p:stCondLst>
                                            <p:cond delay="0"/>
                                          </p:stCondLst>
                                        </p:cTn>
                                        <p:tgtEl>
                                          <p:spTgt spid="81"/>
                                        </p:tgtEl>
                                        <p:attrNameLst>
                                          <p:attrName>style.visibility</p:attrName>
                                        </p:attrNameLst>
                                      </p:cBhvr>
                                      <p:to>
                                        <p:strVal val="visible"/>
                                      </p:to>
                                    </p:set>
                                    <p:animEffect transition="in" filter="fade">
                                      <p:cBhvr>
                                        <p:cTn id="98" dur="500"/>
                                        <p:tgtEl>
                                          <p:spTgt spid="81"/>
                                        </p:tgtEl>
                                      </p:cBhvr>
                                    </p:animEffect>
                                  </p:childTnLst>
                                </p:cTn>
                              </p:par>
                            </p:childTnLst>
                          </p:cTn>
                        </p:par>
                        <p:par>
                          <p:cTn id="99" fill="hold">
                            <p:stCondLst>
                              <p:cond delay="1899"/>
                            </p:stCondLst>
                            <p:childTnLst>
                              <p:par>
                                <p:cTn id="100" presetID="34" presetClass="emph" presetSubtype="0" fill="hold" grpId="1" nodeType="afterEffect">
                                  <p:stCondLst>
                                    <p:cond delay="0"/>
                                  </p:stCondLst>
                                  <p:iterate type="lt">
                                    <p:tmPct val="10000"/>
                                  </p:iterate>
                                  <p:childTnLst>
                                    <p:animMotion origin="layout" path="M 0.0 0.0 L 0.0 -0.07213" pathEditMode="relative" ptsTypes="">
                                      <p:cBhvr>
                                        <p:cTn id="101" dur="250" accel="50000" decel="50000" autoRev="1" fill="hold">
                                          <p:stCondLst>
                                            <p:cond delay="0"/>
                                          </p:stCondLst>
                                        </p:cTn>
                                        <p:tgtEl>
                                          <p:spTgt spid="81"/>
                                        </p:tgtEl>
                                        <p:attrNameLst>
                                          <p:attrName>ppt_x</p:attrName>
                                          <p:attrName>ppt_y</p:attrName>
                                        </p:attrNameLst>
                                      </p:cBhvr>
                                    </p:animMotion>
                                    <p:animRot by="1500000">
                                      <p:cBhvr>
                                        <p:cTn id="102" dur="125" fill="hold">
                                          <p:stCondLst>
                                            <p:cond delay="0"/>
                                          </p:stCondLst>
                                        </p:cTn>
                                        <p:tgtEl>
                                          <p:spTgt spid="81"/>
                                        </p:tgtEl>
                                        <p:attrNameLst>
                                          <p:attrName>r</p:attrName>
                                        </p:attrNameLst>
                                      </p:cBhvr>
                                    </p:animRot>
                                    <p:animRot by="-1500000">
                                      <p:cBhvr>
                                        <p:cTn id="103" dur="125" fill="hold">
                                          <p:stCondLst>
                                            <p:cond delay="125"/>
                                          </p:stCondLst>
                                        </p:cTn>
                                        <p:tgtEl>
                                          <p:spTgt spid="81"/>
                                        </p:tgtEl>
                                        <p:attrNameLst>
                                          <p:attrName>r</p:attrName>
                                        </p:attrNameLst>
                                      </p:cBhvr>
                                    </p:animRot>
                                    <p:animRot by="-1500000">
                                      <p:cBhvr>
                                        <p:cTn id="104" dur="125" fill="hold">
                                          <p:stCondLst>
                                            <p:cond delay="250"/>
                                          </p:stCondLst>
                                        </p:cTn>
                                        <p:tgtEl>
                                          <p:spTgt spid="81"/>
                                        </p:tgtEl>
                                        <p:attrNameLst>
                                          <p:attrName>r</p:attrName>
                                        </p:attrNameLst>
                                      </p:cBhvr>
                                    </p:animRot>
                                    <p:animRot by="1500000">
                                      <p:cBhvr>
                                        <p:cTn id="105" dur="125" fill="hold">
                                          <p:stCondLst>
                                            <p:cond delay="375"/>
                                          </p:stCondLst>
                                        </p:cTn>
                                        <p:tgtEl>
                                          <p:spTgt spid="81"/>
                                        </p:tgtEl>
                                        <p:attrNameLst>
                                          <p:attrName>r</p:attrName>
                                        </p:attrNameLst>
                                      </p:cBhvr>
                                    </p:animRot>
                                  </p:childTnLst>
                                </p:cTn>
                              </p:par>
                            </p:childTnLst>
                          </p:cTn>
                        </p:par>
                        <p:par>
                          <p:cTn id="106" fill="hold">
                            <p:stCondLst>
                              <p:cond delay="2650"/>
                            </p:stCondLst>
                            <p:childTnLst>
                              <p:par>
                                <p:cTn id="107" presetID="42" presetClass="entr" presetSubtype="0" fill="hold" grpId="0" nodeType="afterEffect">
                                  <p:stCondLst>
                                    <p:cond delay="0"/>
                                  </p:stCondLst>
                                  <p:childTnLst>
                                    <p:set>
                                      <p:cBhvr>
                                        <p:cTn id="108" dur="1" fill="hold">
                                          <p:stCondLst>
                                            <p:cond delay="0"/>
                                          </p:stCondLst>
                                        </p:cTn>
                                        <p:tgtEl>
                                          <p:spTgt spid="83"/>
                                        </p:tgtEl>
                                        <p:attrNameLst>
                                          <p:attrName>style.visibility</p:attrName>
                                        </p:attrNameLst>
                                      </p:cBhvr>
                                      <p:to>
                                        <p:strVal val="visible"/>
                                      </p:to>
                                    </p:set>
                                    <p:animEffect transition="in" filter="fade">
                                      <p:cBhvr>
                                        <p:cTn id="109" dur="3000"/>
                                        <p:tgtEl>
                                          <p:spTgt spid="83"/>
                                        </p:tgtEl>
                                      </p:cBhvr>
                                    </p:animEffect>
                                    <p:anim calcmode="lin" valueType="num">
                                      <p:cBhvr>
                                        <p:cTn id="110" dur="3000" fill="hold"/>
                                        <p:tgtEl>
                                          <p:spTgt spid="83"/>
                                        </p:tgtEl>
                                        <p:attrNameLst>
                                          <p:attrName>ppt_x</p:attrName>
                                        </p:attrNameLst>
                                      </p:cBhvr>
                                      <p:tavLst>
                                        <p:tav tm="0">
                                          <p:val>
                                            <p:strVal val="#ppt_x"/>
                                          </p:val>
                                        </p:tav>
                                        <p:tav tm="100000">
                                          <p:val>
                                            <p:strVal val="#ppt_x"/>
                                          </p:val>
                                        </p:tav>
                                      </p:tavLst>
                                    </p:anim>
                                    <p:anim calcmode="lin" valueType="num">
                                      <p:cBhvr>
                                        <p:cTn id="111" dur="3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0" grpId="1" animBg="1"/>
      <p:bldP spid="40" grpId="2" animBg="1"/>
      <p:bldP spid="41" grpId="0" animBg="1"/>
      <p:bldP spid="41" grpId="1" animBg="1"/>
      <p:bldP spid="41" grpId="2" animBg="1"/>
      <p:bldP spid="75" grpId="0" animBg="1"/>
      <p:bldP spid="75" grpId="1" animBg="1"/>
      <p:bldP spid="75" grpId="2" animBg="1"/>
      <p:bldP spid="76" grpId="0" animBg="1"/>
      <p:bldP spid="76" grpId="1" animBg="1"/>
      <p:bldP spid="76" grpId="2" animBg="1"/>
      <p:bldP spid="81" grpId="0"/>
      <p:bldP spid="81" grpId="1"/>
      <p:bldP spid="8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8795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Kozuka Gothic Pro R" panose="020B0400000000000000" pitchFamily="34" charset="-128"/>
                <a:ea typeface="宋体" panose="02010600030101010101" pitchFamily="2" charset="-122"/>
              </a:rPr>
              <a:t>3.1</a:t>
            </a:r>
            <a:r>
              <a:rPr lang="zh-CN" altLang="en-US" sz="1600" b="1" dirty="0">
                <a:solidFill>
                  <a:srgbClr val="F2B800"/>
                </a:solidFill>
                <a:effectLst/>
                <a:latin typeface="Kozuka Gothic Pro R" panose="020B0400000000000000" pitchFamily="34" charset="-128"/>
                <a:ea typeface="宋体" panose="02010600030101010101" pitchFamily="2" charset="-122"/>
              </a:rPr>
              <a:t>　解线性方程组的消元法</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一、高斯消元法</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99974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设有  个未知量， 个方程的线性方程组</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其系数矩阵与增广矩阵分别是</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其矩阵方程为</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9" name="对象 8">
            <a:hlinkClick r:id="" action="ppaction://ole?verb="/>
          </p:cNvPr>
          <p:cNvGraphicFramePr>
            <a:graphicFrameLocks noChangeAspect="1"/>
          </p:cNvGraphicFramePr>
          <p:nvPr/>
        </p:nvGraphicFramePr>
        <p:xfrm>
          <a:off x="1395730" y="1525270"/>
          <a:ext cx="127000" cy="139700"/>
        </p:xfrm>
        <a:graphic>
          <a:graphicData uri="http://schemas.openxmlformats.org/presentationml/2006/ole">
            <mc:AlternateContent xmlns:mc="http://schemas.openxmlformats.org/markup-compatibility/2006">
              <mc:Choice xmlns:v="urn:schemas-microsoft-com:vml" Requires="v">
                <p:oleObj spid="_x0000_s1028" name="" r:id="rId1" imgW="127000" imgH="139700" progId="Equation.KSEE3">
                  <p:embed/>
                </p:oleObj>
              </mc:Choice>
              <mc:Fallback>
                <p:oleObj name="" r:id="rId1" imgW="127000" imgH="139700" progId="Equation.KSEE3">
                  <p:embed/>
                  <p:pic>
                    <p:nvPicPr>
                      <p:cNvPr id="0" name="图片 1027"/>
                      <p:cNvPicPr/>
                      <p:nvPr/>
                    </p:nvPicPr>
                    <p:blipFill>
                      <a:blip r:embed="rId2"/>
                      <a:stretch>
                        <a:fillRect/>
                      </a:stretch>
                    </p:blipFill>
                    <p:spPr>
                      <a:xfrm>
                        <a:off x="1395730" y="1525270"/>
                        <a:ext cx="127000" cy="139700"/>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2347595" y="1525270"/>
          <a:ext cx="165100" cy="139700"/>
        </p:xfrm>
        <a:graphic>
          <a:graphicData uri="http://schemas.openxmlformats.org/presentationml/2006/ole">
            <mc:AlternateContent xmlns:mc="http://schemas.openxmlformats.org/markup-compatibility/2006">
              <mc:Choice xmlns:v="urn:schemas-microsoft-com:vml" Requires="v">
                <p:oleObj spid="_x0000_s3" name="" r:id="rId3" imgW="165100" imgH="139700" progId="Equation.KSEE3">
                  <p:embed/>
                </p:oleObj>
              </mc:Choice>
              <mc:Fallback>
                <p:oleObj name="" r:id="rId3" imgW="165100" imgH="139700" progId="Equation.KSEE3">
                  <p:embed/>
                  <p:pic>
                    <p:nvPicPr>
                      <p:cNvPr id="0" name="图片 1027"/>
                      <p:cNvPicPr/>
                      <p:nvPr/>
                    </p:nvPicPr>
                    <p:blipFill>
                      <a:blip r:embed="rId4"/>
                      <a:stretch>
                        <a:fillRect/>
                      </a:stretch>
                    </p:blipFill>
                    <p:spPr>
                      <a:xfrm>
                        <a:off x="2347595" y="1525270"/>
                        <a:ext cx="165100" cy="139700"/>
                      </a:xfrm>
                      <a:prstGeom prst="rect">
                        <a:avLst/>
                      </a:prstGeom>
                    </p:spPr>
                  </p:pic>
                </p:oleObj>
              </mc:Fallback>
            </mc:AlternateContent>
          </a:graphicData>
        </a:graphic>
      </p:graphicFrame>
      <p:pic>
        <p:nvPicPr>
          <p:cNvPr id="4" name="图片 3"/>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922020" y="1692910"/>
            <a:ext cx="6262239" cy="1080008"/>
          </a:xfrm>
          <a:prstGeom prst="rect">
            <a:avLst/>
          </a:prstGeom>
        </p:spPr>
      </p:pic>
      <p:pic>
        <p:nvPicPr>
          <p:cNvPr id="5" name="图片 4"/>
          <p:cNvPicPr>
            <a:picLocks noChangeAspect="1"/>
          </p:cNvPicPr>
          <p:nvPr/>
        </p:nvPicPr>
        <p:blipFill>
          <a:blip r:embed="rId6">
            <a:clrChange>
              <a:clrFrom>
                <a:srgbClr val="FFFFFF">
                  <a:alpha val="100000"/>
                </a:srgbClr>
              </a:clrFrom>
              <a:clrTo>
                <a:srgbClr val="FFFFFF">
                  <a:alpha val="100000"/>
                  <a:alpha val="0"/>
                </a:srgbClr>
              </a:clrTo>
            </a:clrChange>
          </a:blip>
          <a:stretch>
            <a:fillRect/>
          </a:stretch>
        </p:blipFill>
        <p:spPr>
          <a:xfrm>
            <a:off x="923290" y="2982595"/>
            <a:ext cx="6917251" cy="1080008"/>
          </a:xfrm>
          <a:prstGeom prst="rect">
            <a:avLst/>
          </a:prstGeom>
        </p:spPr>
      </p:pic>
      <p:pic>
        <p:nvPicPr>
          <p:cNvPr id="6" name="图片 5"/>
          <p:cNvPicPr>
            <a:picLocks noChangeAspect="1"/>
          </p:cNvPicPr>
          <p:nvPr/>
        </p:nvPicPr>
        <p:blipFill>
          <a:blip r:embed="rId7">
            <a:clrChange>
              <a:clrFrom>
                <a:srgbClr val="FFFFFF">
                  <a:alpha val="100000"/>
                </a:srgbClr>
              </a:clrFrom>
              <a:clrTo>
                <a:srgbClr val="FFFFFF">
                  <a:alpha val="100000"/>
                  <a:alpha val="0"/>
                </a:srgbClr>
              </a:clrTo>
            </a:clrChange>
          </a:blip>
          <a:stretch>
            <a:fillRect/>
          </a:stretch>
        </p:blipFill>
        <p:spPr>
          <a:xfrm>
            <a:off x="1653540" y="4346575"/>
            <a:ext cx="5456251" cy="180001"/>
          </a:xfrm>
          <a:prstGeom prst="rect">
            <a:avLst/>
          </a:prstGeom>
        </p:spPr>
      </p:pic>
    </p:spTree>
    <p:custDataLst>
      <p:tags r:id="rId8"/>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8795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Kozuka Gothic Pro R" panose="020B0400000000000000" pitchFamily="34" charset="-128"/>
                <a:ea typeface="宋体" panose="02010600030101010101" pitchFamily="2" charset="-122"/>
              </a:rPr>
              <a:t>3.1</a:t>
            </a:r>
            <a:r>
              <a:rPr lang="zh-CN" altLang="en-US" sz="1600" b="1" dirty="0">
                <a:solidFill>
                  <a:srgbClr val="F2B800"/>
                </a:solidFill>
                <a:effectLst/>
                <a:latin typeface="Kozuka Gothic Pro R" panose="020B0400000000000000" pitchFamily="34" charset="-128"/>
                <a:ea typeface="宋体" panose="02010600030101010101" pitchFamily="2" charset="-122"/>
              </a:rPr>
              <a:t>　解线性方程组的消元法</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一、高斯消元法</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41402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其中，未知矩阵（向量）与常数项矩阵（向量）分别为</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pic>
        <p:nvPicPr>
          <p:cNvPr id="7" name="图片 6"/>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3462020" y="1760855"/>
            <a:ext cx="2273195" cy="1440011"/>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8795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Kozuka Gothic Pro R" panose="020B0400000000000000" pitchFamily="34" charset="-128"/>
                <a:ea typeface="宋体" panose="02010600030101010101" pitchFamily="2" charset="-122"/>
              </a:rPr>
              <a:t>3.1</a:t>
            </a:r>
            <a:r>
              <a:rPr lang="zh-CN" altLang="en-US" sz="1600" b="1" dirty="0">
                <a:solidFill>
                  <a:srgbClr val="F2B800"/>
                </a:solidFill>
                <a:effectLst/>
                <a:latin typeface="Kozuka Gothic Pro R" panose="020B0400000000000000" pitchFamily="34" charset="-128"/>
                <a:ea typeface="宋体" panose="02010600030101010101" pitchFamily="2" charset="-122"/>
              </a:rPr>
              <a:t>　解线性方程组的消元法</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二、非齐次线性方程组的解的讨论</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170688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设有  个未知量， 个方程的线性方程组</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其系数矩阵与增广矩阵分别是</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9" name="对象 8">
            <a:hlinkClick r:id="" action="ppaction://ole?verb="/>
          </p:cNvPr>
          <p:cNvGraphicFramePr>
            <a:graphicFrameLocks noChangeAspect="1"/>
          </p:cNvGraphicFramePr>
          <p:nvPr/>
        </p:nvGraphicFramePr>
        <p:xfrm>
          <a:off x="1395730" y="1525270"/>
          <a:ext cx="127000" cy="139700"/>
        </p:xfrm>
        <a:graphic>
          <a:graphicData uri="http://schemas.openxmlformats.org/presentationml/2006/ole">
            <mc:AlternateContent xmlns:mc="http://schemas.openxmlformats.org/markup-compatibility/2006">
              <mc:Choice xmlns:v="urn:schemas-microsoft-com:vml" Requires="v">
                <p:oleObj spid="_x0000_s1028" name="" r:id="rId1" imgW="127000" imgH="139700" progId="Equation.KSEE3">
                  <p:embed/>
                </p:oleObj>
              </mc:Choice>
              <mc:Fallback>
                <p:oleObj name="" r:id="rId1" imgW="127000" imgH="139700" progId="Equation.KSEE3">
                  <p:embed/>
                  <p:pic>
                    <p:nvPicPr>
                      <p:cNvPr id="0" name="图片 1027"/>
                      <p:cNvPicPr/>
                      <p:nvPr/>
                    </p:nvPicPr>
                    <p:blipFill>
                      <a:blip r:embed="rId2"/>
                      <a:stretch>
                        <a:fillRect/>
                      </a:stretch>
                    </p:blipFill>
                    <p:spPr>
                      <a:xfrm>
                        <a:off x="1395730" y="1525270"/>
                        <a:ext cx="127000" cy="139700"/>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2347595" y="1525270"/>
          <a:ext cx="165100" cy="139700"/>
        </p:xfrm>
        <a:graphic>
          <a:graphicData uri="http://schemas.openxmlformats.org/presentationml/2006/ole">
            <mc:AlternateContent xmlns:mc="http://schemas.openxmlformats.org/markup-compatibility/2006">
              <mc:Choice xmlns:v="urn:schemas-microsoft-com:vml" Requires="v">
                <p:oleObj spid="_x0000_s3" name="" r:id="rId3" imgW="165100" imgH="139700" progId="Equation.KSEE3">
                  <p:embed/>
                </p:oleObj>
              </mc:Choice>
              <mc:Fallback>
                <p:oleObj name="" r:id="rId3" imgW="165100" imgH="139700" progId="Equation.KSEE3">
                  <p:embed/>
                  <p:pic>
                    <p:nvPicPr>
                      <p:cNvPr id="0" name="图片 1027"/>
                      <p:cNvPicPr/>
                      <p:nvPr/>
                    </p:nvPicPr>
                    <p:blipFill>
                      <a:blip r:embed="rId4"/>
                      <a:stretch>
                        <a:fillRect/>
                      </a:stretch>
                    </p:blipFill>
                    <p:spPr>
                      <a:xfrm>
                        <a:off x="2347595" y="1525270"/>
                        <a:ext cx="165100" cy="139700"/>
                      </a:xfrm>
                      <a:prstGeom prst="rect">
                        <a:avLst/>
                      </a:prstGeom>
                    </p:spPr>
                  </p:pic>
                </p:oleObj>
              </mc:Fallback>
            </mc:AlternateContent>
          </a:graphicData>
        </a:graphic>
      </p:graphicFrame>
      <p:pic>
        <p:nvPicPr>
          <p:cNvPr id="4" name="图片 3"/>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922020" y="1664970"/>
            <a:ext cx="6530184" cy="1080008"/>
          </a:xfrm>
          <a:prstGeom prst="rect">
            <a:avLst/>
          </a:prstGeom>
        </p:spPr>
      </p:pic>
      <p:pic>
        <p:nvPicPr>
          <p:cNvPr id="5" name="图片 4"/>
          <p:cNvPicPr>
            <a:picLocks noChangeAspect="1"/>
          </p:cNvPicPr>
          <p:nvPr/>
        </p:nvPicPr>
        <p:blipFill>
          <a:blip r:embed="rId6">
            <a:clrChange>
              <a:clrFrom>
                <a:srgbClr val="FFFFFF">
                  <a:alpha val="100000"/>
                </a:srgbClr>
              </a:clrFrom>
              <a:clrTo>
                <a:srgbClr val="FFFFFF">
                  <a:alpha val="100000"/>
                  <a:alpha val="0"/>
                </a:srgbClr>
              </a:clrTo>
            </a:clrChange>
          </a:blip>
          <a:stretch>
            <a:fillRect/>
          </a:stretch>
        </p:blipFill>
        <p:spPr>
          <a:xfrm>
            <a:off x="922020" y="3053715"/>
            <a:ext cx="6727131" cy="1080008"/>
          </a:xfrm>
          <a:prstGeom prst="rect">
            <a:avLst/>
          </a:prstGeom>
        </p:spPr>
      </p:pic>
    </p:spTree>
    <p:custDataLst>
      <p:tags r:id="rId7"/>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8795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Kozuka Gothic Pro R" panose="020B0400000000000000" pitchFamily="34" charset="-128"/>
                <a:ea typeface="宋体" panose="02010600030101010101" pitchFamily="2" charset="-122"/>
              </a:rPr>
              <a:t>3.1</a:t>
            </a:r>
            <a:r>
              <a:rPr lang="zh-CN" altLang="en-US" sz="1600" b="1" dirty="0">
                <a:solidFill>
                  <a:srgbClr val="F2B800"/>
                </a:solidFill>
                <a:effectLst/>
                <a:latin typeface="Kozuka Gothic Pro R" panose="020B0400000000000000" pitchFamily="34" charset="-128"/>
                <a:ea typeface="宋体" panose="02010600030101010101" pitchFamily="2" charset="-122"/>
              </a:rPr>
              <a:t>　解线性方程组的消元法</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二、非齐次线性方程组的解的讨论</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1383665"/>
          </a:xfrm>
          <a:prstGeom prst="rect">
            <a:avLst/>
          </a:prstGeom>
          <a:noFill/>
        </p:spPr>
        <p:txBody>
          <a:bodyPr wrap="square" rtlCol="0">
            <a:spAutoFit/>
          </a:bodyPr>
          <a:lstStyle/>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定理１</a:t>
            </a:r>
            <a:r>
              <a:rPr sz="1400" dirty="0">
                <a:solidFill>
                  <a:schemeClr val="tx1">
                    <a:lumMod val="85000"/>
                    <a:lumOff val="15000"/>
                  </a:schemeClr>
                </a:solidFill>
                <a:latin typeface="宋体" panose="02010600030101010101" pitchFamily="2" charset="-122"/>
                <a:ea typeface="宋体" panose="02010600030101010101" pitchFamily="2" charset="-122"/>
              </a:rPr>
              <a:t>　 元线性方程组     有解的充分必要条件是         ，且有：</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（１）当               时，线性方程组（１）有唯一解；</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（２）当               时，线性方程组（１）有无穷多组解；</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（３）当          时，线性方程组（１）无解．</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9" name="对象 8">
            <a:hlinkClick r:id="" action="ppaction://ole?verb="/>
          </p:cNvPr>
          <p:cNvGraphicFramePr>
            <a:graphicFrameLocks noChangeAspect="1"/>
          </p:cNvGraphicFramePr>
          <p:nvPr/>
        </p:nvGraphicFramePr>
        <p:xfrm>
          <a:off x="1685925" y="1517015"/>
          <a:ext cx="127000" cy="139700"/>
        </p:xfrm>
        <a:graphic>
          <a:graphicData uri="http://schemas.openxmlformats.org/presentationml/2006/ole">
            <mc:AlternateContent xmlns:mc="http://schemas.openxmlformats.org/markup-compatibility/2006">
              <mc:Choice xmlns:v="urn:schemas-microsoft-com:vml" Requires="v">
                <p:oleObj spid="_x0000_s1028" name="" r:id="rId1" imgW="127000" imgH="139700" progId="Equation.KSEE3">
                  <p:embed/>
                </p:oleObj>
              </mc:Choice>
              <mc:Fallback>
                <p:oleObj name="" r:id="rId1" imgW="127000" imgH="139700" progId="Equation.KSEE3">
                  <p:embed/>
                  <p:pic>
                    <p:nvPicPr>
                      <p:cNvPr id="0" name="图片 1027"/>
                      <p:cNvPicPr/>
                      <p:nvPr/>
                    </p:nvPicPr>
                    <p:blipFill>
                      <a:blip r:embed="rId2"/>
                      <a:stretch>
                        <a:fillRect/>
                      </a:stretch>
                    </p:blipFill>
                    <p:spPr>
                      <a:xfrm>
                        <a:off x="1685925" y="1517015"/>
                        <a:ext cx="127000" cy="139700"/>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2888615" y="1491298"/>
          <a:ext cx="444500" cy="177165"/>
        </p:xfrm>
        <a:graphic>
          <a:graphicData uri="http://schemas.openxmlformats.org/presentationml/2006/ole">
            <mc:AlternateContent xmlns:mc="http://schemas.openxmlformats.org/markup-compatibility/2006">
              <mc:Choice xmlns:v="urn:schemas-microsoft-com:vml" Requires="v">
                <p:oleObj spid="_x0000_s3" name="" r:id="rId3" imgW="444500" imgH="177165" progId="Equation.KSEE3">
                  <p:embed/>
                </p:oleObj>
              </mc:Choice>
              <mc:Fallback>
                <p:oleObj name="" r:id="rId3" imgW="444500" imgH="177165" progId="Equation.KSEE3">
                  <p:embed/>
                  <p:pic>
                    <p:nvPicPr>
                      <p:cNvPr id="0" name="图片 1027"/>
                      <p:cNvPicPr/>
                      <p:nvPr/>
                    </p:nvPicPr>
                    <p:blipFill>
                      <a:blip r:embed="rId4"/>
                      <a:stretch>
                        <a:fillRect/>
                      </a:stretch>
                    </p:blipFill>
                    <p:spPr>
                      <a:xfrm>
                        <a:off x="2888615" y="1491298"/>
                        <a:ext cx="444500" cy="177165"/>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5116195" y="1459865"/>
          <a:ext cx="787400" cy="241300"/>
        </p:xfrm>
        <a:graphic>
          <a:graphicData uri="http://schemas.openxmlformats.org/presentationml/2006/ole">
            <mc:AlternateContent xmlns:mc="http://schemas.openxmlformats.org/markup-compatibility/2006">
              <mc:Choice xmlns:v="urn:schemas-microsoft-com:vml" Requires="v">
                <p:oleObj spid="_x0000_s7" name="" r:id="rId5" imgW="787400" imgH="241300" progId="Equation.KSEE3">
                  <p:embed/>
                </p:oleObj>
              </mc:Choice>
              <mc:Fallback>
                <p:oleObj name="" r:id="rId5" imgW="787400" imgH="241300" progId="Equation.KSEE3">
                  <p:embed/>
                  <p:pic>
                    <p:nvPicPr>
                      <p:cNvPr id="0" name="图片 1027"/>
                      <p:cNvPicPr/>
                      <p:nvPr/>
                    </p:nvPicPr>
                    <p:blipFill>
                      <a:blip r:embed="rId6"/>
                      <a:stretch>
                        <a:fillRect/>
                      </a:stretch>
                    </p:blipFill>
                    <p:spPr>
                      <a:xfrm>
                        <a:off x="5116195" y="1459865"/>
                        <a:ext cx="787400" cy="241300"/>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1798638" y="1781175"/>
          <a:ext cx="1231265" cy="241300"/>
        </p:xfrm>
        <a:graphic>
          <a:graphicData uri="http://schemas.openxmlformats.org/presentationml/2006/ole">
            <mc:AlternateContent xmlns:mc="http://schemas.openxmlformats.org/markup-compatibility/2006">
              <mc:Choice xmlns:v="urn:schemas-microsoft-com:vml" Requires="v">
                <p:oleObj spid="_x0000_s10" name="" r:id="rId7" imgW="1231265" imgH="241300" progId="Equation.KSEE3">
                  <p:embed/>
                </p:oleObj>
              </mc:Choice>
              <mc:Fallback>
                <p:oleObj name="" r:id="rId7" imgW="1231265" imgH="241300" progId="Equation.KSEE3">
                  <p:embed/>
                  <p:pic>
                    <p:nvPicPr>
                      <p:cNvPr id="0" name="图片 1027"/>
                      <p:cNvPicPr/>
                      <p:nvPr/>
                    </p:nvPicPr>
                    <p:blipFill>
                      <a:blip r:embed="rId8"/>
                      <a:stretch>
                        <a:fillRect/>
                      </a:stretch>
                    </p:blipFill>
                    <p:spPr>
                      <a:xfrm>
                        <a:off x="1798638" y="1781175"/>
                        <a:ext cx="1231265" cy="241300"/>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1798638" y="2104390"/>
          <a:ext cx="1231265" cy="241300"/>
        </p:xfrm>
        <a:graphic>
          <a:graphicData uri="http://schemas.openxmlformats.org/presentationml/2006/ole">
            <mc:AlternateContent xmlns:mc="http://schemas.openxmlformats.org/markup-compatibility/2006">
              <mc:Choice xmlns:v="urn:schemas-microsoft-com:vml" Requires="v">
                <p:oleObj spid="_x0000_s12" name="" r:id="rId9" imgW="1231265" imgH="241300" progId="Equation.KSEE3">
                  <p:embed/>
                </p:oleObj>
              </mc:Choice>
              <mc:Fallback>
                <p:oleObj name="" r:id="rId9" imgW="1231265" imgH="241300" progId="Equation.KSEE3">
                  <p:embed/>
                  <p:pic>
                    <p:nvPicPr>
                      <p:cNvPr id="0" name="图片 1027"/>
                      <p:cNvPicPr/>
                      <p:nvPr/>
                    </p:nvPicPr>
                    <p:blipFill>
                      <a:blip r:embed="rId10"/>
                      <a:stretch>
                        <a:fillRect/>
                      </a:stretch>
                    </p:blipFill>
                    <p:spPr>
                      <a:xfrm>
                        <a:off x="1798638" y="2104390"/>
                        <a:ext cx="1231265" cy="241300"/>
                      </a:xfrm>
                      <a:prstGeom prst="rect">
                        <a:avLst/>
                      </a:prstGeom>
                    </p:spPr>
                  </p:pic>
                </p:oleObj>
              </mc:Fallback>
            </mc:AlternateContent>
          </a:graphicData>
        </a:graphic>
      </p:graphicFrame>
      <p:graphicFrame>
        <p:nvGraphicFramePr>
          <p:cNvPr id="13" name="对象 12">
            <a:hlinkClick r:id="" action="ppaction://ole?verb="/>
          </p:cNvPr>
          <p:cNvGraphicFramePr>
            <a:graphicFrameLocks noChangeAspect="1"/>
          </p:cNvGraphicFramePr>
          <p:nvPr/>
        </p:nvGraphicFramePr>
        <p:xfrm>
          <a:off x="1812608" y="2451100"/>
          <a:ext cx="774065" cy="241300"/>
        </p:xfrm>
        <a:graphic>
          <a:graphicData uri="http://schemas.openxmlformats.org/presentationml/2006/ole">
            <mc:AlternateContent xmlns:mc="http://schemas.openxmlformats.org/markup-compatibility/2006">
              <mc:Choice xmlns:v="urn:schemas-microsoft-com:vml" Requires="v">
                <p:oleObj spid="_x0000_s14" name="" r:id="rId11" imgW="774065" imgH="241300" progId="Equation.KSEE3">
                  <p:embed/>
                </p:oleObj>
              </mc:Choice>
              <mc:Fallback>
                <p:oleObj name="" r:id="rId11" imgW="774065" imgH="241300" progId="Equation.KSEE3">
                  <p:embed/>
                  <p:pic>
                    <p:nvPicPr>
                      <p:cNvPr id="0" name="图片 1027"/>
                      <p:cNvPicPr/>
                      <p:nvPr/>
                    </p:nvPicPr>
                    <p:blipFill>
                      <a:blip r:embed="rId12"/>
                      <a:stretch>
                        <a:fillRect/>
                      </a:stretch>
                    </p:blipFill>
                    <p:spPr>
                      <a:xfrm>
                        <a:off x="1812608" y="2451100"/>
                        <a:ext cx="774065" cy="241300"/>
                      </a:xfrm>
                      <a:prstGeom prst="rect">
                        <a:avLst/>
                      </a:prstGeom>
                    </p:spPr>
                  </p:pic>
                </p:oleObj>
              </mc:Fallback>
            </mc:AlternateContent>
          </a:graphicData>
        </a:graphic>
      </p:graphicFrame>
    </p:spTree>
    <p:custDataLst>
      <p:tags r:id="rId13"/>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8795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Kozuka Gothic Pro R" panose="020B0400000000000000" pitchFamily="34" charset="-128"/>
                <a:ea typeface="宋体" panose="02010600030101010101" pitchFamily="2" charset="-122"/>
              </a:rPr>
              <a:t>3.1</a:t>
            </a:r>
            <a:r>
              <a:rPr lang="zh-CN" altLang="en-US" sz="1600" b="1" dirty="0">
                <a:solidFill>
                  <a:srgbClr val="F2B800"/>
                </a:solidFill>
                <a:effectLst/>
                <a:latin typeface="Kozuka Gothic Pro R" panose="020B0400000000000000" pitchFamily="34" charset="-128"/>
                <a:ea typeface="宋体" panose="02010600030101010101" pitchFamily="2" charset="-122"/>
              </a:rPr>
              <a:t>　解线性方程组的消元法</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三、齐次线性方程组的解的讨论</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364617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设有  个未知量           个方程的齐次线性方程组</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b="1"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b="1"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b="1"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其系数矩阵是</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其矩阵方程为</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定理２</a:t>
            </a:r>
            <a:r>
              <a:rPr sz="1400" dirty="0">
                <a:solidFill>
                  <a:schemeClr val="tx1">
                    <a:lumMod val="85000"/>
                    <a:lumOff val="15000"/>
                  </a:schemeClr>
                </a:solidFill>
                <a:latin typeface="宋体" panose="02010600030101010101" pitchFamily="2" charset="-122"/>
                <a:ea typeface="宋体" panose="02010600030101010101" pitchFamily="2" charset="-122"/>
              </a:rPr>
              <a:t>　 元齐次线性方程组      有非零解的充分必要条件是          ．</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9" name="对象 8">
            <a:hlinkClick r:id="" action="ppaction://ole?verb="/>
          </p:cNvPr>
          <p:cNvGraphicFramePr>
            <a:graphicFrameLocks noChangeAspect="1"/>
          </p:cNvGraphicFramePr>
          <p:nvPr/>
        </p:nvGraphicFramePr>
        <p:xfrm>
          <a:off x="1692910" y="4710430"/>
          <a:ext cx="127000" cy="139700"/>
        </p:xfrm>
        <a:graphic>
          <a:graphicData uri="http://schemas.openxmlformats.org/presentationml/2006/ole">
            <mc:AlternateContent xmlns:mc="http://schemas.openxmlformats.org/markup-compatibility/2006">
              <mc:Choice xmlns:v="urn:schemas-microsoft-com:vml" Requires="v">
                <p:oleObj spid="_x0000_s1028" name="" r:id="rId1" imgW="127000" imgH="139700" progId="Equation.KSEE3">
                  <p:embed/>
                </p:oleObj>
              </mc:Choice>
              <mc:Fallback>
                <p:oleObj name="" r:id="rId1" imgW="127000" imgH="139700" progId="Equation.KSEE3">
                  <p:embed/>
                  <p:pic>
                    <p:nvPicPr>
                      <p:cNvPr id="0" name="图片 1027"/>
                      <p:cNvPicPr/>
                      <p:nvPr/>
                    </p:nvPicPr>
                    <p:blipFill>
                      <a:blip r:embed="rId2"/>
                      <a:stretch>
                        <a:fillRect/>
                      </a:stretch>
                    </p:blipFill>
                    <p:spPr>
                      <a:xfrm>
                        <a:off x="1692910" y="4710430"/>
                        <a:ext cx="127000" cy="139700"/>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3282315" y="4691063"/>
          <a:ext cx="444500" cy="177165"/>
        </p:xfrm>
        <a:graphic>
          <a:graphicData uri="http://schemas.openxmlformats.org/presentationml/2006/ole">
            <mc:AlternateContent xmlns:mc="http://schemas.openxmlformats.org/markup-compatibility/2006">
              <mc:Choice xmlns:v="urn:schemas-microsoft-com:vml" Requires="v">
                <p:oleObj spid="_x0000_s3" name="" r:id="rId3" imgW="444500" imgH="177165" progId="Equation.KSEE3">
                  <p:embed/>
                </p:oleObj>
              </mc:Choice>
              <mc:Fallback>
                <p:oleObj name="" r:id="rId3" imgW="444500" imgH="177165" progId="Equation.KSEE3">
                  <p:embed/>
                  <p:pic>
                    <p:nvPicPr>
                      <p:cNvPr id="0" name="图片 1027"/>
                      <p:cNvPicPr/>
                      <p:nvPr/>
                    </p:nvPicPr>
                    <p:blipFill>
                      <a:blip r:embed="rId4"/>
                      <a:stretch>
                        <a:fillRect/>
                      </a:stretch>
                    </p:blipFill>
                    <p:spPr>
                      <a:xfrm>
                        <a:off x="3282315" y="4691063"/>
                        <a:ext cx="444500" cy="177165"/>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5966461" y="4672330"/>
          <a:ext cx="800100" cy="215900"/>
        </p:xfrm>
        <a:graphic>
          <a:graphicData uri="http://schemas.openxmlformats.org/presentationml/2006/ole">
            <mc:AlternateContent xmlns:mc="http://schemas.openxmlformats.org/markup-compatibility/2006">
              <mc:Choice xmlns:v="urn:schemas-microsoft-com:vml" Requires="v">
                <p:oleObj spid="_x0000_s12" name="" r:id="rId5" imgW="800100" imgH="215900" progId="Equation.KSEE3">
                  <p:embed/>
                </p:oleObj>
              </mc:Choice>
              <mc:Fallback>
                <p:oleObj name="" r:id="rId5" imgW="800100" imgH="215900" progId="Equation.KSEE3">
                  <p:embed/>
                  <p:pic>
                    <p:nvPicPr>
                      <p:cNvPr id="0" name="图片 1027"/>
                      <p:cNvPicPr/>
                      <p:nvPr/>
                    </p:nvPicPr>
                    <p:blipFill>
                      <a:blip r:embed="rId6"/>
                      <a:stretch>
                        <a:fillRect/>
                      </a:stretch>
                    </p:blipFill>
                    <p:spPr>
                      <a:xfrm>
                        <a:off x="5966461" y="4672330"/>
                        <a:ext cx="800100" cy="215900"/>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1392555" y="1513205"/>
          <a:ext cx="127000" cy="139700"/>
        </p:xfrm>
        <a:graphic>
          <a:graphicData uri="http://schemas.openxmlformats.org/presentationml/2006/ole">
            <mc:AlternateContent xmlns:mc="http://schemas.openxmlformats.org/markup-compatibility/2006">
              <mc:Choice xmlns:v="urn:schemas-microsoft-com:vml" Requires="v">
                <p:oleObj spid="_x0000_s5" name="" r:id="rId7" imgW="127000" imgH="139700" progId="Equation.KSEE3">
                  <p:embed/>
                </p:oleObj>
              </mc:Choice>
              <mc:Fallback>
                <p:oleObj name="" r:id="rId7" imgW="127000" imgH="139700" progId="Equation.KSEE3">
                  <p:embed/>
                  <p:pic>
                    <p:nvPicPr>
                      <p:cNvPr id="0" name="图片 1027"/>
                      <p:cNvPicPr/>
                      <p:nvPr/>
                    </p:nvPicPr>
                    <p:blipFill>
                      <a:blip r:embed="rId2"/>
                      <a:stretch>
                        <a:fillRect/>
                      </a:stretch>
                    </p:blipFill>
                    <p:spPr>
                      <a:xfrm>
                        <a:off x="1392555" y="1513205"/>
                        <a:ext cx="127000" cy="139700"/>
                      </a:xfrm>
                      <a:prstGeom prst="rect">
                        <a:avLst/>
                      </a:prstGeom>
                    </p:spPr>
                  </p:pic>
                </p:oleObj>
              </mc:Fallback>
            </mc:AlternateContent>
          </a:graphicData>
        </a:graphic>
      </p:graphicFrame>
      <p:graphicFrame>
        <p:nvGraphicFramePr>
          <p:cNvPr id="15" name="对象 14">
            <a:hlinkClick r:id="" action="ppaction://ole?verb="/>
          </p:cNvPr>
          <p:cNvGraphicFramePr>
            <a:graphicFrameLocks noChangeAspect="1"/>
          </p:cNvGraphicFramePr>
          <p:nvPr/>
        </p:nvGraphicFramePr>
        <p:xfrm>
          <a:off x="2310130" y="1468755"/>
          <a:ext cx="889000" cy="228600"/>
        </p:xfrm>
        <a:graphic>
          <a:graphicData uri="http://schemas.openxmlformats.org/presentationml/2006/ole">
            <mc:AlternateContent xmlns:mc="http://schemas.openxmlformats.org/markup-compatibility/2006">
              <mc:Choice xmlns:v="urn:schemas-microsoft-com:vml" Requires="v">
                <p:oleObj spid="_x0000_s16" name="" r:id="rId8" imgW="889000" imgH="228600" progId="Equation.KSEE3">
                  <p:embed/>
                </p:oleObj>
              </mc:Choice>
              <mc:Fallback>
                <p:oleObj name="" r:id="rId8" imgW="889000" imgH="228600" progId="Equation.KSEE3">
                  <p:embed/>
                  <p:pic>
                    <p:nvPicPr>
                      <p:cNvPr id="0" name="图片 1027"/>
                      <p:cNvPicPr/>
                      <p:nvPr/>
                    </p:nvPicPr>
                    <p:blipFill>
                      <a:blip r:embed="rId9"/>
                      <a:stretch>
                        <a:fillRect/>
                      </a:stretch>
                    </p:blipFill>
                    <p:spPr>
                      <a:xfrm>
                        <a:off x="2310130" y="1468755"/>
                        <a:ext cx="889000" cy="228600"/>
                      </a:xfrm>
                      <a:prstGeom prst="rect">
                        <a:avLst/>
                      </a:prstGeom>
                    </p:spPr>
                  </p:pic>
                </p:oleObj>
              </mc:Fallback>
            </mc:AlternateContent>
          </a:graphicData>
        </a:graphic>
      </p:graphicFrame>
      <p:pic>
        <p:nvPicPr>
          <p:cNvPr id="17" name="图片 16"/>
          <p:cNvPicPr>
            <a:picLocks noChangeAspect="1"/>
          </p:cNvPicPr>
          <p:nvPr/>
        </p:nvPicPr>
        <p:blipFill>
          <a:blip r:embed="rId10">
            <a:clrChange>
              <a:clrFrom>
                <a:srgbClr val="FFFFFF">
                  <a:alpha val="100000"/>
                </a:srgbClr>
              </a:clrFrom>
              <a:clrTo>
                <a:srgbClr val="FFFFFF">
                  <a:alpha val="100000"/>
                  <a:alpha val="0"/>
                </a:srgbClr>
              </a:clrTo>
            </a:clrChange>
          </a:blip>
          <a:stretch>
            <a:fillRect/>
          </a:stretch>
        </p:blipFill>
        <p:spPr>
          <a:xfrm>
            <a:off x="922020" y="1697355"/>
            <a:ext cx="7167070" cy="1080008"/>
          </a:xfrm>
          <a:prstGeom prst="rect">
            <a:avLst/>
          </a:prstGeom>
        </p:spPr>
      </p:pic>
      <p:pic>
        <p:nvPicPr>
          <p:cNvPr id="18" name="图片 17"/>
          <p:cNvPicPr>
            <a:picLocks noChangeAspect="1"/>
          </p:cNvPicPr>
          <p:nvPr/>
        </p:nvPicPr>
        <p:blipFill>
          <a:blip r:embed="rId11">
            <a:clrChange>
              <a:clrFrom>
                <a:srgbClr val="FFFFFF">
                  <a:alpha val="100000"/>
                </a:srgbClr>
              </a:clrFrom>
              <a:clrTo>
                <a:srgbClr val="FFFFFF">
                  <a:alpha val="100000"/>
                  <a:alpha val="0"/>
                </a:srgbClr>
              </a:clrTo>
            </a:clrChange>
          </a:blip>
          <a:stretch>
            <a:fillRect/>
          </a:stretch>
        </p:blipFill>
        <p:spPr>
          <a:xfrm>
            <a:off x="922020" y="2967990"/>
            <a:ext cx="7139573" cy="1080008"/>
          </a:xfrm>
          <a:prstGeom prst="rect">
            <a:avLst/>
          </a:prstGeom>
        </p:spPr>
      </p:pic>
      <p:graphicFrame>
        <p:nvGraphicFramePr>
          <p:cNvPr id="19" name="对象 18">
            <a:hlinkClick r:id="" action="ppaction://ole?verb="/>
          </p:cNvPr>
          <p:cNvGraphicFramePr>
            <a:graphicFrameLocks noChangeAspect="1"/>
          </p:cNvGraphicFramePr>
          <p:nvPr/>
        </p:nvGraphicFramePr>
        <p:xfrm>
          <a:off x="4072890" y="4284663"/>
          <a:ext cx="632263" cy="252002"/>
        </p:xfrm>
        <a:graphic>
          <a:graphicData uri="http://schemas.openxmlformats.org/presentationml/2006/ole">
            <mc:AlternateContent xmlns:mc="http://schemas.openxmlformats.org/markup-compatibility/2006">
              <mc:Choice xmlns:v="urn:schemas-microsoft-com:vml" Requires="v">
                <p:oleObj spid="_x0000_s20" name="" r:id="rId12" imgW="444500" imgH="177165" progId="Equation.KSEE3">
                  <p:embed/>
                </p:oleObj>
              </mc:Choice>
              <mc:Fallback>
                <p:oleObj name="" r:id="rId12" imgW="444500" imgH="177165" progId="Equation.KSEE3">
                  <p:embed/>
                  <p:pic>
                    <p:nvPicPr>
                      <p:cNvPr id="0" name="图片 1027"/>
                      <p:cNvPicPr/>
                      <p:nvPr/>
                    </p:nvPicPr>
                    <p:blipFill>
                      <a:blip r:embed="rId4"/>
                      <a:stretch>
                        <a:fillRect/>
                      </a:stretch>
                    </p:blipFill>
                    <p:spPr>
                      <a:xfrm>
                        <a:off x="4072890" y="4284663"/>
                        <a:ext cx="632263" cy="252002"/>
                      </a:xfrm>
                      <a:prstGeom prst="rect">
                        <a:avLst/>
                      </a:prstGeom>
                    </p:spPr>
                  </p:pic>
                </p:oleObj>
              </mc:Fallback>
            </mc:AlternateContent>
          </a:graphicData>
        </a:graphic>
      </p:graphicFrame>
    </p:spTree>
    <p:custDataLst>
      <p:tags r:id="rId13"/>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8795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Kozuka Gothic Pro R" panose="020B0400000000000000" pitchFamily="34" charset="-128"/>
                <a:ea typeface="宋体" panose="02010600030101010101" pitchFamily="2" charset="-122"/>
              </a:rPr>
              <a:t>3.1</a:t>
            </a:r>
            <a:r>
              <a:rPr lang="zh-CN" altLang="en-US" sz="1600" b="1" dirty="0">
                <a:solidFill>
                  <a:srgbClr val="F2B800"/>
                </a:solidFill>
                <a:effectLst/>
                <a:latin typeface="Kozuka Gothic Pro R" panose="020B0400000000000000" pitchFamily="34" charset="-128"/>
                <a:ea typeface="宋体" panose="02010600030101010101" pitchFamily="2" charset="-122"/>
              </a:rPr>
              <a:t>　解线性方程组的消元法</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四、用初等行变换求解矩阵方程</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737235"/>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对于求解矩阵方程，有以下定理：</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定理３</a:t>
            </a:r>
            <a:r>
              <a:rPr sz="1400" dirty="0">
                <a:solidFill>
                  <a:schemeClr val="tx1">
                    <a:lumMod val="85000"/>
                    <a:lumOff val="15000"/>
                  </a:schemeClr>
                </a:solidFill>
                <a:latin typeface="宋体" panose="02010600030101010101" pitchFamily="2" charset="-122"/>
                <a:ea typeface="宋体" panose="02010600030101010101" pitchFamily="2" charset="-122"/>
              </a:rPr>
              <a:t>　矩阵方程        有解的充分必要条件是           ．</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2" name="对象 1">
            <a:hlinkClick r:id="" action="ppaction://ole?verb="/>
          </p:cNvPr>
          <p:cNvGraphicFramePr>
            <a:graphicFrameLocks noChangeAspect="1"/>
          </p:cNvGraphicFramePr>
          <p:nvPr/>
        </p:nvGraphicFramePr>
        <p:xfrm>
          <a:off x="4945380" y="1808480"/>
          <a:ext cx="952500" cy="215900"/>
        </p:xfrm>
        <a:graphic>
          <a:graphicData uri="http://schemas.openxmlformats.org/presentationml/2006/ole">
            <mc:AlternateContent xmlns:mc="http://schemas.openxmlformats.org/markup-compatibility/2006">
              <mc:Choice xmlns:v="urn:schemas-microsoft-com:vml" Requires="v">
                <p:oleObj spid="_x0000_s3" name="" r:id="rId1" imgW="952500" imgH="215900" progId="Equation.KSEE3">
                  <p:embed/>
                </p:oleObj>
              </mc:Choice>
              <mc:Fallback>
                <p:oleObj name="" r:id="rId1" imgW="952500" imgH="215900" progId="Equation.KSEE3">
                  <p:embed/>
                  <p:pic>
                    <p:nvPicPr>
                      <p:cNvPr id="0" name="图片 1027"/>
                      <p:cNvPicPr/>
                      <p:nvPr/>
                    </p:nvPicPr>
                    <p:blipFill>
                      <a:blip r:embed="rId2"/>
                      <a:stretch>
                        <a:fillRect/>
                      </a:stretch>
                    </p:blipFill>
                    <p:spPr>
                      <a:xfrm>
                        <a:off x="4945380" y="1808480"/>
                        <a:ext cx="952500" cy="215900"/>
                      </a:xfrm>
                      <a:prstGeom prst="rect">
                        <a:avLst/>
                      </a:prstGeom>
                    </p:spPr>
                  </p:pic>
                </p:oleObj>
              </mc:Fallback>
            </mc:AlternateContent>
          </a:graphicData>
        </a:graphic>
      </p:graphicFrame>
      <p:graphicFrame>
        <p:nvGraphicFramePr>
          <p:cNvPr id="19" name="对象 18">
            <a:hlinkClick r:id="" action="ppaction://ole?verb="/>
          </p:cNvPr>
          <p:cNvGraphicFramePr>
            <a:graphicFrameLocks noChangeAspect="1"/>
          </p:cNvGraphicFramePr>
          <p:nvPr/>
        </p:nvGraphicFramePr>
        <p:xfrm>
          <a:off x="2418299" y="1789384"/>
          <a:ext cx="741045" cy="234950"/>
        </p:xfrm>
        <a:graphic>
          <a:graphicData uri="http://schemas.openxmlformats.org/presentationml/2006/ole">
            <mc:AlternateContent xmlns:mc="http://schemas.openxmlformats.org/markup-compatibility/2006">
              <mc:Choice xmlns:v="urn:schemas-microsoft-com:vml" Requires="v">
                <p:oleObj spid="_x0000_s20" name="" r:id="rId3" imgW="520700" imgH="165100" progId="Equation.KSEE3">
                  <p:embed/>
                </p:oleObj>
              </mc:Choice>
              <mc:Fallback>
                <p:oleObj name="" r:id="rId3" imgW="520700" imgH="165100" progId="Equation.KSEE3">
                  <p:embed/>
                  <p:pic>
                    <p:nvPicPr>
                      <p:cNvPr id="0" name="图片 1027"/>
                      <p:cNvPicPr/>
                      <p:nvPr/>
                    </p:nvPicPr>
                    <p:blipFill>
                      <a:blip r:embed="rId4"/>
                      <a:stretch>
                        <a:fillRect/>
                      </a:stretch>
                    </p:blipFill>
                    <p:spPr>
                      <a:xfrm>
                        <a:off x="2418299" y="1789384"/>
                        <a:ext cx="741045" cy="234950"/>
                      </a:xfrm>
                      <a:prstGeom prst="rect">
                        <a:avLst/>
                      </a:prstGeom>
                    </p:spPr>
                  </p:pic>
                </p:oleObj>
              </mc:Fallback>
            </mc:AlternateContent>
          </a:graphicData>
        </a:graphic>
      </p:graphicFrame>
    </p:spTree>
    <p:custDataLst>
      <p:tags r:id="rId5"/>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第三章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666365" cy="337185"/>
          </a:xfrm>
          <a:prstGeom prst="rect">
            <a:avLst/>
          </a:prstGeom>
          <a:noFill/>
        </p:spPr>
        <p:txBody>
          <a:bodyPr wrap="none" rtlCol="0" anchor="ctr" anchorCtr="0">
            <a:spAutoFit/>
          </a:bodyPr>
          <a:lstStyle/>
          <a:p>
            <a:pPr algn="l" fontAlgn="auto">
              <a:lnSpc>
                <a:spcPct val="100000"/>
              </a:lnSpc>
            </a:pPr>
            <a:r>
              <a:rPr lang="zh-CN" altLang="en-US" sz="1600" b="1" dirty="0">
                <a:solidFill>
                  <a:srgbClr val="F2B800"/>
                </a:solidFill>
                <a:effectLst/>
                <a:latin typeface="Kozuka Gothic Pro R" panose="020B0400000000000000" pitchFamily="34" charset="-128"/>
                <a:ea typeface="宋体" panose="02010600030101010101" pitchFamily="2" charset="-122"/>
              </a:rPr>
              <a:t>３</a:t>
            </a:r>
            <a:r>
              <a:rPr lang="en-US" altLang="zh-CN" sz="1600" b="1" dirty="0">
                <a:solidFill>
                  <a:srgbClr val="F2B800"/>
                </a:solidFill>
                <a:effectLst/>
                <a:latin typeface="Kozuka Gothic Pro R" panose="020B0400000000000000" pitchFamily="34" charset="-128"/>
                <a:ea typeface="宋体" panose="02010600030101010101" pitchFamily="2" charset="-122"/>
              </a:rPr>
              <a:t>.</a:t>
            </a:r>
            <a:r>
              <a:rPr lang="zh-CN" altLang="en-US" sz="1600" b="1" dirty="0">
                <a:solidFill>
                  <a:srgbClr val="F2B800"/>
                </a:solidFill>
                <a:effectLst/>
                <a:latin typeface="Kozuka Gothic Pro R" panose="020B0400000000000000" pitchFamily="34" charset="-128"/>
                <a:ea typeface="宋体" panose="02010600030101010101" pitchFamily="2" charset="-122"/>
              </a:rPr>
              <a:t>２　向量组的线性相关性</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一、向量组及其线性组合</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999740"/>
          </a:xfrm>
          <a:prstGeom prst="rect">
            <a:avLst/>
          </a:prstGeom>
          <a:noFill/>
        </p:spPr>
        <p:txBody>
          <a:bodyPr wrap="square" rtlCol="0">
            <a:spAutoFit/>
          </a:bodyPr>
          <a:lstStyle/>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１． 维向量</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定义１</a:t>
            </a:r>
            <a:r>
              <a:rPr sz="1400" dirty="0">
                <a:solidFill>
                  <a:schemeClr val="tx1">
                    <a:lumMod val="85000"/>
                    <a:lumOff val="15000"/>
                  </a:schemeClr>
                </a:solidFill>
                <a:latin typeface="宋体" panose="02010600030101010101" pitchFamily="2" charset="-122"/>
                <a:ea typeface="宋体" panose="02010600030101010101" pitchFamily="2" charset="-122"/>
              </a:rPr>
              <a:t>　由  个数组成的一个有序数组</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dirty="0">
                <a:solidFill>
                  <a:schemeClr val="tx1">
                    <a:lumMod val="85000"/>
                    <a:lumOff val="15000"/>
                  </a:schemeClr>
                </a:solidFill>
                <a:latin typeface="宋体" panose="02010600030101010101" pitchFamily="2" charset="-122"/>
                <a:ea typeface="宋体" panose="02010600030101010101" pitchFamily="2" charset="-122"/>
              </a:rPr>
              <a:t>称为一个  维向量．其中第 个数  称为这个 维向量的第 个分量            ．分量全为实数的向量称为实向量，分量为复数的向量称为复向量．</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sz="1400" b="1" dirty="0">
                <a:solidFill>
                  <a:schemeClr val="tx1">
                    <a:lumMod val="85000"/>
                    <a:lumOff val="15000"/>
                  </a:schemeClr>
                </a:solidFill>
                <a:latin typeface="宋体" panose="02010600030101010101" pitchFamily="2" charset="-122"/>
                <a:ea typeface="宋体" panose="02010600030101010101" pitchFamily="2" charset="-122"/>
              </a:rPr>
              <a:t>定义２</a:t>
            </a:r>
            <a:r>
              <a:rPr sz="1400" dirty="0">
                <a:solidFill>
                  <a:schemeClr val="tx1">
                    <a:lumMod val="85000"/>
                    <a:lumOff val="15000"/>
                  </a:schemeClr>
                </a:solidFill>
                <a:latin typeface="宋体" panose="02010600030101010101" pitchFamily="2" charset="-122"/>
                <a:ea typeface="宋体" panose="02010600030101010101" pitchFamily="2" charset="-122"/>
              </a:rPr>
              <a:t>　设数域  上  维向量的集合  ，如果  非空，且定义在  中的向量  ， 的加法及数乘运算结果     和        仍是  中向量，且满足上面的</a:t>
            </a:r>
            <a:r>
              <a:rPr lang="en-US" sz="1400" dirty="0">
                <a:solidFill>
                  <a:schemeClr val="tx1">
                    <a:lumMod val="85000"/>
                    <a:lumOff val="15000"/>
                  </a:schemeClr>
                </a:solidFill>
                <a:latin typeface="宋体" panose="02010600030101010101" pitchFamily="2" charset="-122"/>
                <a:ea typeface="宋体" panose="02010600030101010101" pitchFamily="2" charset="-122"/>
              </a:rPr>
              <a:t>(i)</a:t>
            </a:r>
            <a:r>
              <a:rPr sz="1400" dirty="0">
                <a:solidFill>
                  <a:schemeClr val="tx1">
                    <a:lumMod val="85000"/>
                    <a:lumOff val="15000"/>
                  </a:schemeClr>
                </a:solidFill>
                <a:latin typeface="宋体" panose="02010600030101010101" pitchFamily="2" charset="-122"/>
                <a:ea typeface="宋体" panose="02010600030101010101" pitchFamily="2" charset="-122"/>
              </a:rPr>
              <a:t>至</a:t>
            </a:r>
            <a:r>
              <a:rPr lang="en-US" sz="1400" dirty="0">
                <a:solidFill>
                  <a:schemeClr val="tx1">
                    <a:lumMod val="85000"/>
                    <a:lumOff val="15000"/>
                  </a:schemeClr>
                </a:solidFill>
                <a:latin typeface="宋体" panose="02010600030101010101" pitchFamily="2" charset="-122"/>
                <a:ea typeface="宋体" panose="02010600030101010101" pitchFamily="2" charset="-122"/>
              </a:rPr>
              <a:t>(viii)</a:t>
            </a:r>
            <a:r>
              <a:rPr sz="1400" dirty="0">
                <a:solidFill>
                  <a:schemeClr val="tx1">
                    <a:lumMod val="85000"/>
                    <a:lumOff val="15000"/>
                  </a:schemeClr>
                </a:solidFill>
                <a:latin typeface="宋体" panose="02010600030101010101" pitchFamily="2" charset="-122"/>
                <a:ea typeface="宋体" panose="02010600030101010101" pitchFamily="2" charset="-122"/>
              </a:rPr>
              <a:t>条运算法则（  ， ， 为  中的向量，，   ），则称  是  上的  维向量空间．实数域  上的  维向量空间记作   ．</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2" name="对象 1">
            <a:hlinkClick r:id="" action="ppaction://ole?verb="/>
          </p:cNvPr>
          <p:cNvGraphicFramePr>
            <a:graphicFrameLocks noChangeAspect="1"/>
          </p:cNvGraphicFramePr>
          <p:nvPr/>
        </p:nvGraphicFramePr>
        <p:xfrm>
          <a:off x="4045585" y="2088515"/>
          <a:ext cx="812800" cy="228600"/>
        </p:xfrm>
        <a:graphic>
          <a:graphicData uri="http://schemas.openxmlformats.org/presentationml/2006/ole">
            <mc:AlternateContent xmlns:mc="http://schemas.openxmlformats.org/markup-compatibility/2006">
              <mc:Choice xmlns:v="urn:schemas-microsoft-com:vml" Requires="v">
                <p:oleObj spid="_x0000_s3" name="" r:id="rId1" imgW="812800" imgH="228600" progId="Equation.KSEE3">
                  <p:embed/>
                </p:oleObj>
              </mc:Choice>
              <mc:Fallback>
                <p:oleObj name="" r:id="rId1" imgW="812800" imgH="228600" progId="Equation.KSEE3">
                  <p:embed/>
                  <p:pic>
                    <p:nvPicPr>
                      <p:cNvPr id="0" name="图片 1027"/>
                      <p:cNvPicPr/>
                      <p:nvPr/>
                    </p:nvPicPr>
                    <p:blipFill>
                      <a:blip r:embed="rId2"/>
                      <a:stretch>
                        <a:fillRect/>
                      </a:stretch>
                    </p:blipFill>
                    <p:spPr>
                      <a:xfrm>
                        <a:off x="4045585" y="2088515"/>
                        <a:ext cx="812800" cy="228600"/>
                      </a:xfrm>
                      <a:prstGeom prst="rect">
                        <a:avLst/>
                      </a:prstGeom>
                    </p:spPr>
                  </p:pic>
                </p:oleObj>
              </mc:Fallback>
            </mc:AlternateContent>
          </a:graphicData>
        </a:graphic>
      </p:graphicFrame>
      <p:graphicFrame>
        <p:nvGraphicFramePr>
          <p:cNvPr id="19" name="对象 18">
            <a:hlinkClick r:id="" action="ppaction://ole?verb="/>
          </p:cNvPr>
          <p:cNvGraphicFramePr>
            <a:graphicFrameLocks noChangeAspect="1"/>
          </p:cNvGraphicFramePr>
          <p:nvPr/>
        </p:nvGraphicFramePr>
        <p:xfrm>
          <a:off x="1291809" y="1499189"/>
          <a:ext cx="163377" cy="180001"/>
        </p:xfrm>
        <a:graphic>
          <a:graphicData uri="http://schemas.openxmlformats.org/presentationml/2006/ole">
            <mc:AlternateContent xmlns:mc="http://schemas.openxmlformats.org/markup-compatibility/2006">
              <mc:Choice xmlns:v="urn:schemas-microsoft-com:vml" Requires="v">
                <p:oleObj spid="_x0000_s20" name="" r:id="rId3" imgW="127000" imgH="139700" progId="Equation.KSEE3">
                  <p:embed/>
                </p:oleObj>
              </mc:Choice>
              <mc:Fallback>
                <p:oleObj name="" r:id="rId3" imgW="127000" imgH="139700" progId="Equation.KSEE3">
                  <p:embed/>
                  <p:pic>
                    <p:nvPicPr>
                      <p:cNvPr id="0" name="图片 1027"/>
                      <p:cNvPicPr/>
                      <p:nvPr/>
                    </p:nvPicPr>
                    <p:blipFill>
                      <a:blip r:embed="rId4"/>
                      <a:stretch>
                        <a:fillRect/>
                      </a:stretch>
                    </p:blipFill>
                    <p:spPr>
                      <a:xfrm>
                        <a:off x="1291809" y="1499189"/>
                        <a:ext cx="163377" cy="180001"/>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1924269" y="1835739"/>
          <a:ext cx="163377" cy="180001"/>
        </p:xfrm>
        <a:graphic>
          <a:graphicData uri="http://schemas.openxmlformats.org/presentationml/2006/ole">
            <mc:AlternateContent xmlns:mc="http://schemas.openxmlformats.org/markup-compatibility/2006">
              <mc:Choice xmlns:v="urn:schemas-microsoft-com:vml" Requires="v">
                <p:oleObj spid="_x0000_s5" name="" r:id="rId5" imgW="127000" imgH="139700" progId="Equation.KSEE3">
                  <p:embed/>
                </p:oleObj>
              </mc:Choice>
              <mc:Fallback>
                <p:oleObj name="" r:id="rId5" imgW="127000" imgH="139700" progId="Equation.KSEE3">
                  <p:embed/>
                  <p:pic>
                    <p:nvPicPr>
                      <p:cNvPr id="0" name="图片 1027"/>
                      <p:cNvPicPr/>
                      <p:nvPr/>
                    </p:nvPicPr>
                    <p:blipFill>
                      <a:blip r:embed="rId4"/>
                      <a:stretch>
                        <a:fillRect/>
                      </a:stretch>
                    </p:blipFill>
                    <p:spPr>
                      <a:xfrm>
                        <a:off x="1924269" y="1835739"/>
                        <a:ext cx="163377" cy="180001"/>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1736944" y="2460579"/>
          <a:ext cx="163377" cy="180001"/>
        </p:xfrm>
        <a:graphic>
          <a:graphicData uri="http://schemas.openxmlformats.org/presentationml/2006/ole">
            <mc:AlternateContent xmlns:mc="http://schemas.openxmlformats.org/markup-compatibility/2006">
              <mc:Choice xmlns:v="urn:schemas-microsoft-com:vml" Requires="v">
                <p:oleObj spid="_x0000_s7" name="" r:id="rId6" imgW="127000" imgH="139700" progId="Equation.KSEE3">
                  <p:embed/>
                </p:oleObj>
              </mc:Choice>
              <mc:Fallback>
                <p:oleObj name="" r:id="rId6" imgW="127000" imgH="139700" progId="Equation.KSEE3">
                  <p:embed/>
                  <p:pic>
                    <p:nvPicPr>
                      <p:cNvPr id="0" name="图片 1027"/>
                      <p:cNvPicPr/>
                      <p:nvPr/>
                    </p:nvPicPr>
                    <p:blipFill>
                      <a:blip r:embed="rId4"/>
                      <a:stretch>
                        <a:fillRect/>
                      </a:stretch>
                    </p:blipFill>
                    <p:spPr>
                      <a:xfrm>
                        <a:off x="1736944" y="2460579"/>
                        <a:ext cx="163377" cy="180001"/>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3171182" y="2444217"/>
          <a:ext cx="114300" cy="212725"/>
        </p:xfrm>
        <a:graphic>
          <a:graphicData uri="http://schemas.openxmlformats.org/presentationml/2006/ole">
            <mc:AlternateContent xmlns:mc="http://schemas.openxmlformats.org/markup-compatibility/2006">
              <mc:Choice xmlns:v="urn:schemas-microsoft-com:vml" Requires="v">
                <p:oleObj spid="_x0000_s9" name="" r:id="rId7" imgW="88265" imgH="165100" progId="Equation.KSEE3">
                  <p:embed/>
                </p:oleObj>
              </mc:Choice>
              <mc:Fallback>
                <p:oleObj name="" r:id="rId7" imgW="88265" imgH="165100" progId="Equation.KSEE3">
                  <p:embed/>
                  <p:pic>
                    <p:nvPicPr>
                      <p:cNvPr id="0" name="图片 1027"/>
                      <p:cNvPicPr/>
                      <p:nvPr/>
                    </p:nvPicPr>
                    <p:blipFill>
                      <a:blip r:embed="rId8"/>
                      <a:stretch>
                        <a:fillRect/>
                      </a:stretch>
                    </p:blipFill>
                    <p:spPr>
                      <a:xfrm>
                        <a:off x="3171182" y="2444217"/>
                        <a:ext cx="114300" cy="212725"/>
                      </a:xfrm>
                      <a:prstGeom prst="rect">
                        <a:avLst/>
                      </a:prstGeom>
                    </p:spPr>
                  </p:pic>
                </p:oleObj>
              </mc:Fallback>
            </mc:AlternateContent>
          </a:graphicData>
        </a:graphic>
      </p:graphicFrame>
      <p:graphicFrame>
        <p:nvGraphicFramePr>
          <p:cNvPr id="10" name="对象 9">
            <a:hlinkClick r:id="" action="ppaction://ole?verb="/>
          </p:cNvPr>
          <p:cNvGraphicFramePr>
            <a:graphicFrameLocks noChangeAspect="1"/>
          </p:cNvGraphicFramePr>
          <p:nvPr/>
        </p:nvGraphicFramePr>
        <p:xfrm>
          <a:off x="3619810" y="2403577"/>
          <a:ext cx="197485" cy="295275"/>
        </p:xfrm>
        <a:graphic>
          <a:graphicData uri="http://schemas.openxmlformats.org/presentationml/2006/ole">
            <mc:AlternateContent xmlns:mc="http://schemas.openxmlformats.org/markup-compatibility/2006">
              <mc:Choice xmlns:v="urn:schemas-microsoft-com:vml" Requires="v">
                <p:oleObj spid="_x0000_s11" name="" r:id="rId9" imgW="152400" imgH="228600" progId="Equation.KSEE3">
                  <p:embed/>
                </p:oleObj>
              </mc:Choice>
              <mc:Fallback>
                <p:oleObj name="" r:id="rId9" imgW="152400" imgH="228600" progId="Equation.KSEE3">
                  <p:embed/>
                  <p:pic>
                    <p:nvPicPr>
                      <p:cNvPr id="0" name="图片 1027"/>
                      <p:cNvPicPr/>
                      <p:nvPr/>
                    </p:nvPicPr>
                    <p:blipFill>
                      <a:blip r:embed="rId10"/>
                      <a:stretch>
                        <a:fillRect/>
                      </a:stretch>
                    </p:blipFill>
                    <p:spPr>
                      <a:xfrm>
                        <a:off x="3619810" y="2403577"/>
                        <a:ext cx="197485" cy="295275"/>
                      </a:xfrm>
                      <a:prstGeom prst="rect">
                        <a:avLst/>
                      </a:prstGeom>
                    </p:spPr>
                  </p:pic>
                </p:oleObj>
              </mc:Fallback>
            </mc:AlternateContent>
          </a:graphicData>
        </a:graphic>
      </p:graphicFrame>
      <p:graphicFrame>
        <p:nvGraphicFramePr>
          <p:cNvPr id="12" name="对象 11">
            <a:hlinkClick r:id="" action="ppaction://ole?verb="/>
          </p:cNvPr>
          <p:cNvGraphicFramePr>
            <a:graphicFrameLocks noChangeAspect="1"/>
          </p:cNvGraphicFramePr>
          <p:nvPr/>
        </p:nvGraphicFramePr>
        <p:xfrm>
          <a:off x="4497289" y="2460579"/>
          <a:ext cx="163377" cy="180001"/>
        </p:xfrm>
        <a:graphic>
          <a:graphicData uri="http://schemas.openxmlformats.org/presentationml/2006/ole">
            <mc:AlternateContent xmlns:mc="http://schemas.openxmlformats.org/markup-compatibility/2006">
              <mc:Choice xmlns:v="urn:schemas-microsoft-com:vml" Requires="v">
                <p:oleObj spid="_x0000_s13" name="" r:id="rId11" imgW="127000" imgH="139700" progId="Equation.KSEE3">
                  <p:embed/>
                </p:oleObj>
              </mc:Choice>
              <mc:Fallback>
                <p:oleObj name="" r:id="rId11" imgW="127000" imgH="139700" progId="Equation.KSEE3">
                  <p:embed/>
                  <p:pic>
                    <p:nvPicPr>
                      <p:cNvPr id="0" name="图片 1027"/>
                      <p:cNvPicPr/>
                      <p:nvPr/>
                    </p:nvPicPr>
                    <p:blipFill>
                      <a:blip r:embed="rId4"/>
                      <a:stretch>
                        <a:fillRect/>
                      </a:stretch>
                    </p:blipFill>
                    <p:spPr>
                      <a:xfrm>
                        <a:off x="4497289" y="2460579"/>
                        <a:ext cx="163377" cy="180001"/>
                      </a:xfrm>
                      <a:prstGeom prst="rect">
                        <a:avLst/>
                      </a:prstGeom>
                    </p:spPr>
                  </p:pic>
                </p:oleObj>
              </mc:Fallback>
            </mc:AlternateContent>
          </a:graphicData>
        </a:graphic>
      </p:graphicFrame>
      <p:graphicFrame>
        <p:nvGraphicFramePr>
          <p:cNvPr id="14" name="对象 13">
            <a:hlinkClick r:id="" action="ppaction://ole?verb="/>
          </p:cNvPr>
          <p:cNvGraphicFramePr>
            <a:graphicFrameLocks noChangeAspect="1"/>
          </p:cNvGraphicFramePr>
          <p:nvPr/>
        </p:nvGraphicFramePr>
        <p:xfrm>
          <a:off x="5544177" y="2444852"/>
          <a:ext cx="114300" cy="212725"/>
        </p:xfrm>
        <a:graphic>
          <a:graphicData uri="http://schemas.openxmlformats.org/presentationml/2006/ole">
            <mc:AlternateContent xmlns:mc="http://schemas.openxmlformats.org/markup-compatibility/2006">
              <mc:Choice xmlns:v="urn:schemas-microsoft-com:vml" Requires="v">
                <p:oleObj spid="_x0000_s15" name="" r:id="rId12" imgW="88265" imgH="165100" progId="Equation.KSEE3">
                  <p:embed/>
                </p:oleObj>
              </mc:Choice>
              <mc:Fallback>
                <p:oleObj name="" r:id="rId12" imgW="88265" imgH="165100" progId="Equation.KSEE3">
                  <p:embed/>
                  <p:pic>
                    <p:nvPicPr>
                      <p:cNvPr id="0" name="图片 1027"/>
                      <p:cNvPicPr/>
                      <p:nvPr/>
                    </p:nvPicPr>
                    <p:blipFill>
                      <a:blip r:embed="rId8"/>
                      <a:stretch>
                        <a:fillRect/>
                      </a:stretch>
                    </p:blipFill>
                    <p:spPr>
                      <a:xfrm>
                        <a:off x="5544177" y="2444852"/>
                        <a:ext cx="114300" cy="212725"/>
                      </a:xfrm>
                      <a:prstGeom prst="rect">
                        <a:avLst/>
                      </a:prstGeom>
                    </p:spPr>
                  </p:pic>
                </p:oleObj>
              </mc:Fallback>
            </mc:AlternateContent>
          </a:graphicData>
        </a:graphic>
      </p:graphicFrame>
      <p:graphicFrame>
        <p:nvGraphicFramePr>
          <p:cNvPr id="16" name="对象 15">
            <a:hlinkClick r:id="" action="ppaction://ole?verb="/>
          </p:cNvPr>
          <p:cNvGraphicFramePr>
            <a:graphicFrameLocks noChangeAspect="1"/>
          </p:cNvGraphicFramePr>
          <p:nvPr/>
        </p:nvGraphicFramePr>
        <p:xfrm>
          <a:off x="6233152" y="2411197"/>
          <a:ext cx="1019810" cy="278765"/>
        </p:xfrm>
        <a:graphic>
          <a:graphicData uri="http://schemas.openxmlformats.org/presentationml/2006/ole">
            <mc:AlternateContent xmlns:mc="http://schemas.openxmlformats.org/markup-compatibility/2006">
              <mc:Choice xmlns:v="urn:schemas-microsoft-com:vml" Requires="v">
                <p:oleObj spid="_x0000_s17" name="" r:id="rId13" imgW="787400" imgH="215900" progId="Equation.KSEE3">
                  <p:embed/>
                </p:oleObj>
              </mc:Choice>
              <mc:Fallback>
                <p:oleObj name="" r:id="rId13" imgW="787400" imgH="215900" progId="Equation.KSEE3">
                  <p:embed/>
                  <p:pic>
                    <p:nvPicPr>
                      <p:cNvPr id="0" name="图片 1027"/>
                      <p:cNvPicPr/>
                      <p:nvPr/>
                    </p:nvPicPr>
                    <p:blipFill>
                      <a:blip r:embed="rId14"/>
                      <a:stretch>
                        <a:fillRect/>
                      </a:stretch>
                    </p:blipFill>
                    <p:spPr>
                      <a:xfrm>
                        <a:off x="6233152" y="2411197"/>
                        <a:ext cx="1019810" cy="278765"/>
                      </a:xfrm>
                      <a:prstGeom prst="rect">
                        <a:avLst/>
                      </a:prstGeom>
                    </p:spPr>
                  </p:pic>
                </p:oleObj>
              </mc:Fallback>
            </mc:AlternateContent>
          </a:graphicData>
        </a:graphic>
      </p:graphicFrame>
      <p:graphicFrame>
        <p:nvGraphicFramePr>
          <p:cNvPr id="18" name="对象 17">
            <a:hlinkClick r:id="" action="ppaction://ole?verb="/>
          </p:cNvPr>
          <p:cNvGraphicFramePr>
            <a:graphicFrameLocks noChangeAspect="1"/>
          </p:cNvGraphicFramePr>
          <p:nvPr/>
        </p:nvGraphicFramePr>
        <p:xfrm>
          <a:off x="2297423" y="3077312"/>
          <a:ext cx="196850" cy="212725"/>
        </p:xfrm>
        <a:graphic>
          <a:graphicData uri="http://schemas.openxmlformats.org/presentationml/2006/ole">
            <mc:AlternateContent xmlns:mc="http://schemas.openxmlformats.org/markup-compatibility/2006">
              <mc:Choice xmlns:v="urn:schemas-microsoft-com:vml" Requires="v">
                <p:oleObj spid="_x0000_s21" name="" r:id="rId15" imgW="152400" imgH="165100" progId="Equation.KSEE3">
                  <p:embed/>
                </p:oleObj>
              </mc:Choice>
              <mc:Fallback>
                <p:oleObj name="" r:id="rId15" imgW="152400" imgH="165100" progId="Equation.KSEE3">
                  <p:embed/>
                  <p:pic>
                    <p:nvPicPr>
                      <p:cNvPr id="0" name="图片 1027"/>
                      <p:cNvPicPr/>
                      <p:nvPr/>
                    </p:nvPicPr>
                    <p:blipFill>
                      <a:blip r:embed="rId16"/>
                      <a:stretch>
                        <a:fillRect/>
                      </a:stretch>
                    </p:blipFill>
                    <p:spPr>
                      <a:xfrm>
                        <a:off x="2297423" y="3077312"/>
                        <a:ext cx="196850" cy="212725"/>
                      </a:xfrm>
                      <a:prstGeom prst="rect">
                        <a:avLst/>
                      </a:prstGeom>
                    </p:spPr>
                  </p:pic>
                </p:oleObj>
              </mc:Fallback>
            </mc:AlternateContent>
          </a:graphicData>
        </a:graphic>
      </p:graphicFrame>
      <p:graphicFrame>
        <p:nvGraphicFramePr>
          <p:cNvPr id="22" name="对象 21">
            <a:hlinkClick r:id="" action="ppaction://ole?verb="/>
          </p:cNvPr>
          <p:cNvGraphicFramePr>
            <a:graphicFrameLocks noChangeAspect="1"/>
          </p:cNvGraphicFramePr>
          <p:nvPr/>
        </p:nvGraphicFramePr>
        <p:xfrm>
          <a:off x="2653249" y="3108279"/>
          <a:ext cx="163377" cy="180001"/>
        </p:xfrm>
        <a:graphic>
          <a:graphicData uri="http://schemas.openxmlformats.org/presentationml/2006/ole">
            <mc:AlternateContent xmlns:mc="http://schemas.openxmlformats.org/markup-compatibility/2006">
              <mc:Choice xmlns:v="urn:schemas-microsoft-com:vml" Requires="v">
                <p:oleObj spid="_x0000_s23" name="" r:id="rId17" imgW="127000" imgH="139700" progId="Equation.KSEE3">
                  <p:embed/>
                </p:oleObj>
              </mc:Choice>
              <mc:Fallback>
                <p:oleObj name="" r:id="rId17" imgW="127000" imgH="139700" progId="Equation.KSEE3">
                  <p:embed/>
                  <p:pic>
                    <p:nvPicPr>
                      <p:cNvPr id="0" name="图片 1027"/>
                      <p:cNvPicPr/>
                      <p:nvPr/>
                    </p:nvPicPr>
                    <p:blipFill>
                      <a:blip r:embed="rId4"/>
                      <a:stretch>
                        <a:fillRect/>
                      </a:stretch>
                    </p:blipFill>
                    <p:spPr>
                      <a:xfrm>
                        <a:off x="2653249" y="3108279"/>
                        <a:ext cx="163377" cy="180001"/>
                      </a:xfrm>
                      <a:prstGeom prst="rect">
                        <a:avLst/>
                      </a:prstGeom>
                    </p:spPr>
                  </p:pic>
                </p:oleObj>
              </mc:Fallback>
            </mc:AlternateContent>
          </a:graphicData>
        </a:graphic>
      </p:graphicFrame>
      <p:graphicFrame>
        <p:nvGraphicFramePr>
          <p:cNvPr id="24" name="对象 23">
            <a:hlinkClick r:id="" action="ppaction://ole?verb="/>
          </p:cNvPr>
          <p:cNvGraphicFramePr>
            <a:graphicFrameLocks noChangeAspect="1"/>
          </p:cNvGraphicFramePr>
          <p:nvPr/>
        </p:nvGraphicFramePr>
        <p:xfrm>
          <a:off x="3925563" y="3073185"/>
          <a:ext cx="196850" cy="228600"/>
        </p:xfrm>
        <a:graphic>
          <a:graphicData uri="http://schemas.openxmlformats.org/presentationml/2006/ole">
            <mc:AlternateContent xmlns:mc="http://schemas.openxmlformats.org/markup-compatibility/2006">
              <mc:Choice xmlns:v="urn:schemas-microsoft-com:vml" Requires="v">
                <p:oleObj spid="_x0000_s25" name="" r:id="rId18" imgW="152400" imgH="177165" progId="Equation.KSEE3">
                  <p:embed/>
                </p:oleObj>
              </mc:Choice>
              <mc:Fallback>
                <p:oleObj name="" r:id="rId18" imgW="152400" imgH="177165" progId="Equation.KSEE3">
                  <p:embed/>
                  <p:pic>
                    <p:nvPicPr>
                      <p:cNvPr id="0" name="图片 1027"/>
                      <p:cNvPicPr/>
                      <p:nvPr/>
                    </p:nvPicPr>
                    <p:blipFill>
                      <a:blip r:embed="rId19"/>
                      <a:stretch>
                        <a:fillRect/>
                      </a:stretch>
                    </p:blipFill>
                    <p:spPr>
                      <a:xfrm>
                        <a:off x="3925563" y="3073185"/>
                        <a:ext cx="196850" cy="228600"/>
                      </a:xfrm>
                      <a:prstGeom prst="rect">
                        <a:avLst/>
                      </a:prstGeom>
                    </p:spPr>
                  </p:pic>
                </p:oleObj>
              </mc:Fallback>
            </mc:AlternateContent>
          </a:graphicData>
        </a:graphic>
      </p:graphicFrame>
      <p:graphicFrame>
        <p:nvGraphicFramePr>
          <p:cNvPr id="26" name="对象 25">
            <a:hlinkClick r:id="" action="ppaction://ole?verb="/>
          </p:cNvPr>
          <p:cNvGraphicFramePr>
            <a:graphicFrameLocks noChangeAspect="1"/>
          </p:cNvGraphicFramePr>
          <p:nvPr/>
        </p:nvGraphicFramePr>
        <p:xfrm>
          <a:off x="4650733" y="3073185"/>
          <a:ext cx="196850" cy="228600"/>
        </p:xfrm>
        <a:graphic>
          <a:graphicData uri="http://schemas.openxmlformats.org/presentationml/2006/ole">
            <mc:AlternateContent xmlns:mc="http://schemas.openxmlformats.org/markup-compatibility/2006">
              <mc:Choice xmlns:v="urn:schemas-microsoft-com:vml" Requires="v">
                <p:oleObj spid="_x0000_s27" name="" r:id="rId20" imgW="152400" imgH="177165" progId="Equation.KSEE3">
                  <p:embed/>
                </p:oleObj>
              </mc:Choice>
              <mc:Fallback>
                <p:oleObj name="" r:id="rId20" imgW="152400" imgH="177165" progId="Equation.KSEE3">
                  <p:embed/>
                  <p:pic>
                    <p:nvPicPr>
                      <p:cNvPr id="0" name="图片 1027"/>
                      <p:cNvPicPr/>
                      <p:nvPr/>
                    </p:nvPicPr>
                    <p:blipFill>
                      <a:blip r:embed="rId19"/>
                      <a:stretch>
                        <a:fillRect/>
                      </a:stretch>
                    </p:blipFill>
                    <p:spPr>
                      <a:xfrm>
                        <a:off x="4650733" y="3073185"/>
                        <a:ext cx="196850" cy="228600"/>
                      </a:xfrm>
                      <a:prstGeom prst="rect">
                        <a:avLst/>
                      </a:prstGeom>
                    </p:spPr>
                  </p:pic>
                </p:oleObj>
              </mc:Fallback>
            </mc:AlternateContent>
          </a:graphicData>
        </a:graphic>
      </p:graphicFrame>
      <p:graphicFrame>
        <p:nvGraphicFramePr>
          <p:cNvPr id="28" name="对象 27">
            <a:hlinkClick r:id="" action="ppaction://ole?verb="/>
          </p:cNvPr>
          <p:cNvGraphicFramePr>
            <a:graphicFrameLocks noChangeAspect="1"/>
          </p:cNvGraphicFramePr>
          <p:nvPr/>
        </p:nvGraphicFramePr>
        <p:xfrm>
          <a:off x="6106153" y="3063025"/>
          <a:ext cx="196850" cy="228600"/>
        </p:xfrm>
        <a:graphic>
          <a:graphicData uri="http://schemas.openxmlformats.org/presentationml/2006/ole">
            <mc:AlternateContent xmlns:mc="http://schemas.openxmlformats.org/markup-compatibility/2006">
              <mc:Choice xmlns:v="urn:schemas-microsoft-com:vml" Requires="v">
                <p:oleObj spid="_x0000_s29" name="" r:id="rId21" imgW="152400" imgH="177165" progId="Equation.KSEE3">
                  <p:embed/>
                </p:oleObj>
              </mc:Choice>
              <mc:Fallback>
                <p:oleObj name="" r:id="rId21" imgW="152400" imgH="177165" progId="Equation.KSEE3">
                  <p:embed/>
                  <p:pic>
                    <p:nvPicPr>
                      <p:cNvPr id="0" name="图片 1027"/>
                      <p:cNvPicPr/>
                      <p:nvPr/>
                    </p:nvPicPr>
                    <p:blipFill>
                      <a:blip r:embed="rId19"/>
                      <a:stretch>
                        <a:fillRect/>
                      </a:stretch>
                    </p:blipFill>
                    <p:spPr>
                      <a:xfrm>
                        <a:off x="6106153" y="3063025"/>
                        <a:ext cx="196850" cy="228600"/>
                      </a:xfrm>
                      <a:prstGeom prst="rect">
                        <a:avLst/>
                      </a:prstGeom>
                    </p:spPr>
                  </p:pic>
                </p:oleObj>
              </mc:Fallback>
            </mc:AlternateContent>
          </a:graphicData>
        </a:graphic>
      </p:graphicFrame>
      <p:graphicFrame>
        <p:nvGraphicFramePr>
          <p:cNvPr id="30" name="对象 29">
            <a:hlinkClick r:id="" action="ppaction://ole?verb="/>
          </p:cNvPr>
          <p:cNvGraphicFramePr>
            <a:graphicFrameLocks noChangeAspect="1"/>
          </p:cNvGraphicFramePr>
          <p:nvPr/>
        </p:nvGraphicFramePr>
        <p:xfrm>
          <a:off x="7008487" y="3088107"/>
          <a:ext cx="196850" cy="179705"/>
        </p:xfrm>
        <a:graphic>
          <a:graphicData uri="http://schemas.openxmlformats.org/presentationml/2006/ole">
            <mc:AlternateContent xmlns:mc="http://schemas.openxmlformats.org/markup-compatibility/2006">
              <mc:Choice xmlns:v="urn:schemas-microsoft-com:vml" Requires="v">
                <p:oleObj spid="_x0000_s31" name="" r:id="rId22" imgW="152400" imgH="139700" progId="Equation.KSEE3">
                  <p:embed/>
                </p:oleObj>
              </mc:Choice>
              <mc:Fallback>
                <p:oleObj name="" r:id="rId22" imgW="152400" imgH="139700" progId="Equation.KSEE3">
                  <p:embed/>
                  <p:pic>
                    <p:nvPicPr>
                      <p:cNvPr id="0" name="图片 1027"/>
                      <p:cNvPicPr/>
                      <p:nvPr/>
                    </p:nvPicPr>
                    <p:blipFill>
                      <a:blip r:embed="rId23"/>
                      <a:stretch>
                        <a:fillRect/>
                      </a:stretch>
                    </p:blipFill>
                    <p:spPr>
                      <a:xfrm>
                        <a:off x="7008487" y="3088107"/>
                        <a:ext cx="196850" cy="179705"/>
                      </a:xfrm>
                      <a:prstGeom prst="rect">
                        <a:avLst/>
                      </a:prstGeom>
                    </p:spPr>
                  </p:pic>
                </p:oleObj>
              </mc:Fallback>
            </mc:AlternateContent>
          </a:graphicData>
        </a:graphic>
      </p:graphicFrame>
      <p:graphicFrame>
        <p:nvGraphicFramePr>
          <p:cNvPr id="32" name="对象 31">
            <a:hlinkClick r:id="" action="ppaction://ole?verb="/>
          </p:cNvPr>
          <p:cNvGraphicFramePr>
            <a:graphicFrameLocks noChangeAspect="1"/>
          </p:cNvGraphicFramePr>
          <p:nvPr/>
        </p:nvGraphicFramePr>
        <p:xfrm>
          <a:off x="7315827" y="3069375"/>
          <a:ext cx="162525" cy="216002"/>
        </p:xfrm>
        <a:graphic>
          <a:graphicData uri="http://schemas.openxmlformats.org/presentationml/2006/ole">
            <mc:AlternateContent xmlns:mc="http://schemas.openxmlformats.org/markup-compatibility/2006">
              <mc:Choice xmlns:v="urn:schemas-microsoft-com:vml" Requires="v">
                <p:oleObj spid="_x0000_s33" name="" r:id="rId24" imgW="152400" imgH="203200" progId="Equation.KSEE3">
                  <p:embed/>
                </p:oleObj>
              </mc:Choice>
              <mc:Fallback>
                <p:oleObj name="" r:id="rId24" imgW="152400" imgH="203200" progId="Equation.KSEE3">
                  <p:embed/>
                  <p:pic>
                    <p:nvPicPr>
                      <p:cNvPr id="0" name="图片 1027"/>
                      <p:cNvPicPr/>
                      <p:nvPr/>
                    </p:nvPicPr>
                    <p:blipFill>
                      <a:blip r:embed="rId25"/>
                      <a:stretch>
                        <a:fillRect/>
                      </a:stretch>
                    </p:blipFill>
                    <p:spPr>
                      <a:xfrm>
                        <a:off x="7315827" y="3069375"/>
                        <a:ext cx="162525" cy="216002"/>
                      </a:xfrm>
                      <a:prstGeom prst="rect">
                        <a:avLst/>
                      </a:prstGeom>
                    </p:spPr>
                  </p:pic>
                </p:oleObj>
              </mc:Fallback>
            </mc:AlternateContent>
          </a:graphicData>
        </a:graphic>
      </p:graphicFrame>
      <p:graphicFrame>
        <p:nvGraphicFramePr>
          <p:cNvPr id="34" name="对象 33">
            <a:hlinkClick r:id="" action="ppaction://ole?verb="/>
          </p:cNvPr>
          <p:cNvGraphicFramePr>
            <a:graphicFrameLocks noChangeAspect="1"/>
          </p:cNvGraphicFramePr>
          <p:nvPr/>
        </p:nvGraphicFramePr>
        <p:xfrm>
          <a:off x="2196775" y="3398305"/>
          <a:ext cx="419945" cy="216002"/>
        </p:xfrm>
        <a:graphic>
          <a:graphicData uri="http://schemas.openxmlformats.org/presentationml/2006/ole">
            <mc:AlternateContent xmlns:mc="http://schemas.openxmlformats.org/markup-compatibility/2006">
              <mc:Choice xmlns:v="urn:schemas-microsoft-com:vml" Requires="v">
                <p:oleObj spid="_x0000_s35" name="" r:id="rId26" imgW="393700" imgH="203200" progId="Equation.KSEE3">
                  <p:embed/>
                </p:oleObj>
              </mc:Choice>
              <mc:Fallback>
                <p:oleObj name="" r:id="rId26" imgW="393700" imgH="203200" progId="Equation.KSEE3">
                  <p:embed/>
                  <p:pic>
                    <p:nvPicPr>
                      <p:cNvPr id="0" name="图片 1027"/>
                      <p:cNvPicPr/>
                      <p:nvPr/>
                    </p:nvPicPr>
                    <p:blipFill>
                      <a:blip r:embed="rId27"/>
                      <a:stretch>
                        <a:fillRect/>
                      </a:stretch>
                    </p:blipFill>
                    <p:spPr>
                      <a:xfrm>
                        <a:off x="2196775" y="3398305"/>
                        <a:ext cx="419945" cy="216002"/>
                      </a:xfrm>
                      <a:prstGeom prst="rect">
                        <a:avLst/>
                      </a:prstGeom>
                    </p:spPr>
                  </p:pic>
                </p:oleObj>
              </mc:Fallback>
            </mc:AlternateContent>
          </a:graphicData>
        </a:graphic>
      </p:graphicFrame>
      <p:graphicFrame>
        <p:nvGraphicFramePr>
          <p:cNvPr id="36" name="对象 35">
            <a:hlinkClick r:id="" action="ppaction://ole?verb="/>
          </p:cNvPr>
          <p:cNvGraphicFramePr>
            <a:graphicFrameLocks noChangeAspect="1"/>
          </p:cNvGraphicFramePr>
          <p:nvPr/>
        </p:nvGraphicFramePr>
        <p:xfrm>
          <a:off x="2896331" y="3398356"/>
          <a:ext cx="692150" cy="229870"/>
        </p:xfrm>
        <a:graphic>
          <a:graphicData uri="http://schemas.openxmlformats.org/presentationml/2006/ole">
            <mc:AlternateContent xmlns:mc="http://schemas.openxmlformats.org/markup-compatibility/2006">
              <mc:Choice xmlns:v="urn:schemas-microsoft-com:vml" Requires="v">
                <p:oleObj spid="_x0000_s37" name="" r:id="rId28" imgW="647700" imgH="215900" progId="Equation.KSEE3">
                  <p:embed/>
                </p:oleObj>
              </mc:Choice>
              <mc:Fallback>
                <p:oleObj name="" r:id="rId28" imgW="647700" imgH="215900" progId="Equation.KSEE3">
                  <p:embed/>
                  <p:pic>
                    <p:nvPicPr>
                      <p:cNvPr id="0" name="图片 1027"/>
                      <p:cNvPicPr/>
                      <p:nvPr/>
                    </p:nvPicPr>
                    <p:blipFill>
                      <a:blip r:embed="rId29"/>
                      <a:stretch>
                        <a:fillRect/>
                      </a:stretch>
                    </p:blipFill>
                    <p:spPr>
                      <a:xfrm>
                        <a:off x="2896331" y="3398356"/>
                        <a:ext cx="692150" cy="229870"/>
                      </a:xfrm>
                      <a:prstGeom prst="rect">
                        <a:avLst/>
                      </a:prstGeom>
                    </p:spPr>
                  </p:pic>
                </p:oleObj>
              </mc:Fallback>
            </mc:AlternateContent>
          </a:graphicData>
        </a:graphic>
      </p:graphicFrame>
      <p:graphicFrame>
        <p:nvGraphicFramePr>
          <p:cNvPr id="38" name="对象 37">
            <a:hlinkClick r:id="" action="ppaction://ole?verb="/>
          </p:cNvPr>
          <p:cNvGraphicFramePr>
            <a:graphicFrameLocks noChangeAspect="1"/>
          </p:cNvGraphicFramePr>
          <p:nvPr/>
        </p:nvGraphicFramePr>
        <p:xfrm>
          <a:off x="4045578" y="3385605"/>
          <a:ext cx="196850" cy="228600"/>
        </p:xfrm>
        <a:graphic>
          <a:graphicData uri="http://schemas.openxmlformats.org/presentationml/2006/ole">
            <mc:AlternateContent xmlns:mc="http://schemas.openxmlformats.org/markup-compatibility/2006">
              <mc:Choice xmlns:v="urn:schemas-microsoft-com:vml" Requires="v">
                <p:oleObj spid="_x0000_s39" name="" r:id="rId30" imgW="152400" imgH="177165" progId="Equation.KSEE3">
                  <p:embed/>
                </p:oleObj>
              </mc:Choice>
              <mc:Fallback>
                <p:oleObj name="" r:id="rId30" imgW="152400" imgH="177165" progId="Equation.KSEE3">
                  <p:embed/>
                  <p:pic>
                    <p:nvPicPr>
                      <p:cNvPr id="0" name="图片 1027"/>
                      <p:cNvPicPr/>
                      <p:nvPr/>
                    </p:nvPicPr>
                    <p:blipFill>
                      <a:blip r:embed="rId19"/>
                      <a:stretch>
                        <a:fillRect/>
                      </a:stretch>
                    </p:blipFill>
                    <p:spPr>
                      <a:xfrm>
                        <a:off x="4045578" y="3385605"/>
                        <a:ext cx="196850" cy="228600"/>
                      </a:xfrm>
                      <a:prstGeom prst="rect">
                        <a:avLst/>
                      </a:prstGeom>
                    </p:spPr>
                  </p:pic>
                </p:oleObj>
              </mc:Fallback>
            </mc:AlternateContent>
          </a:graphicData>
        </a:graphic>
      </p:graphicFrame>
      <p:graphicFrame>
        <p:nvGraphicFramePr>
          <p:cNvPr id="42" name="对象 41">
            <a:hlinkClick r:id="" action="ppaction://ole?verb="/>
          </p:cNvPr>
          <p:cNvGraphicFramePr>
            <a:graphicFrameLocks noChangeAspect="1"/>
          </p:cNvGraphicFramePr>
          <p:nvPr/>
        </p:nvGraphicFramePr>
        <p:xfrm>
          <a:off x="1173472" y="3743479"/>
          <a:ext cx="196850" cy="179705"/>
        </p:xfrm>
        <a:graphic>
          <a:graphicData uri="http://schemas.openxmlformats.org/presentationml/2006/ole">
            <mc:AlternateContent xmlns:mc="http://schemas.openxmlformats.org/markup-compatibility/2006">
              <mc:Choice xmlns:v="urn:schemas-microsoft-com:vml" Requires="v">
                <p:oleObj spid="_x0000_s43" name="" r:id="rId31" imgW="152400" imgH="139700" progId="Equation.KSEE3">
                  <p:embed/>
                </p:oleObj>
              </mc:Choice>
              <mc:Fallback>
                <p:oleObj name="" r:id="rId31" imgW="152400" imgH="139700" progId="Equation.KSEE3">
                  <p:embed/>
                  <p:pic>
                    <p:nvPicPr>
                      <p:cNvPr id="0" name="图片 1027"/>
                      <p:cNvPicPr/>
                      <p:nvPr/>
                    </p:nvPicPr>
                    <p:blipFill>
                      <a:blip r:embed="rId23"/>
                      <a:stretch>
                        <a:fillRect/>
                      </a:stretch>
                    </p:blipFill>
                    <p:spPr>
                      <a:xfrm>
                        <a:off x="1173472" y="3743479"/>
                        <a:ext cx="196850" cy="179705"/>
                      </a:xfrm>
                      <a:prstGeom prst="rect">
                        <a:avLst/>
                      </a:prstGeom>
                    </p:spPr>
                  </p:pic>
                </p:oleObj>
              </mc:Fallback>
            </mc:AlternateContent>
          </a:graphicData>
        </a:graphic>
      </p:graphicFrame>
      <p:graphicFrame>
        <p:nvGraphicFramePr>
          <p:cNvPr id="44" name="对象 43">
            <a:hlinkClick r:id="" action="ppaction://ole?verb="/>
          </p:cNvPr>
          <p:cNvGraphicFramePr>
            <a:graphicFrameLocks noChangeAspect="1"/>
          </p:cNvGraphicFramePr>
          <p:nvPr/>
        </p:nvGraphicFramePr>
        <p:xfrm>
          <a:off x="1454777" y="3725330"/>
          <a:ext cx="162525" cy="216002"/>
        </p:xfrm>
        <a:graphic>
          <a:graphicData uri="http://schemas.openxmlformats.org/presentationml/2006/ole">
            <mc:AlternateContent xmlns:mc="http://schemas.openxmlformats.org/markup-compatibility/2006">
              <mc:Choice xmlns:v="urn:schemas-microsoft-com:vml" Requires="v">
                <p:oleObj spid="_x0000_s45" name="" r:id="rId32" imgW="152400" imgH="203200" progId="Equation.KSEE3">
                  <p:embed/>
                </p:oleObj>
              </mc:Choice>
              <mc:Fallback>
                <p:oleObj name="" r:id="rId32" imgW="152400" imgH="203200" progId="Equation.KSEE3">
                  <p:embed/>
                  <p:pic>
                    <p:nvPicPr>
                      <p:cNvPr id="0" name="图片 1027"/>
                      <p:cNvPicPr/>
                      <p:nvPr/>
                    </p:nvPicPr>
                    <p:blipFill>
                      <a:blip r:embed="rId25"/>
                      <a:stretch>
                        <a:fillRect/>
                      </a:stretch>
                    </p:blipFill>
                    <p:spPr>
                      <a:xfrm>
                        <a:off x="1454777" y="3725330"/>
                        <a:ext cx="162525" cy="216002"/>
                      </a:xfrm>
                      <a:prstGeom prst="rect">
                        <a:avLst/>
                      </a:prstGeom>
                    </p:spPr>
                  </p:pic>
                </p:oleObj>
              </mc:Fallback>
            </mc:AlternateContent>
          </a:graphicData>
        </a:graphic>
      </p:graphicFrame>
      <p:graphicFrame>
        <p:nvGraphicFramePr>
          <p:cNvPr id="46" name="对象 45">
            <a:hlinkClick r:id="" action="ppaction://ole?verb="/>
          </p:cNvPr>
          <p:cNvGraphicFramePr>
            <a:graphicFrameLocks noChangeAspect="1"/>
          </p:cNvGraphicFramePr>
          <p:nvPr/>
        </p:nvGraphicFramePr>
        <p:xfrm>
          <a:off x="1750035" y="3745384"/>
          <a:ext cx="135890" cy="175895"/>
        </p:xfrm>
        <a:graphic>
          <a:graphicData uri="http://schemas.openxmlformats.org/presentationml/2006/ole">
            <mc:AlternateContent xmlns:mc="http://schemas.openxmlformats.org/markup-compatibility/2006">
              <mc:Choice xmlns:v="urn:schemas-microsoft-com:vml" Requires="v">
                <p:oleObj spid="_x0000_s47" name="" r:id="rId33" imgW="127000" imgH="165100" progId="Equation.KSEE3">
                  <p:embed/>
                </p:oleObj>
              </mc:Choice>
              <mc:Fallback>
                <p:oleObj name="" r:id="rId33" imgW="127000" imgH="165100" progId="Equation.KSEE3">
                  <p:embed/>
                  <p:pic>
                    <p:nvPicPr>
                      <p:cNvPr id="0" name="图片 1027"/>
                      <p:cNvPicPr/>
                      <p:nvPr/>
                    </p:nvPicPr>
                    <p:blipFill>
                      <a:blip r:embed="rId34"/>
                      <a:stretch>
                        <a:fillRect/>
                      </a:stretch>
                    </p:blipFill>
                    <p:spPr>
                      <a:xfrm>
                        <a:off x="1750035" y="3745384"/>
                        <a:ext cx="135890" cy="175895"/>
                      </a:xfrm>
                      <a:prstGeom prst="rect">
                        <a:avLst/>
                      </a:prstGeom>
                    </p:spPr>
                  </p:pic>
                </p:oleObj>
              </mc:Fallback>
            </mc:AlternateContent>
          </a:graphicData>
        </a:graphic>
      </p:graphicFrame>
      <p:graphicFrame>
        <p:nvGraphicFramePr>
          <p:cNvPr id="48" name="对象 47">
            <a:hlinkClick r:id="" action="ppaction://ole?verb="/>
          </p:cNvPr>
          <p:cNvGraphicFramePr>
            <a:graphicFrameLocks noChangeAspect="1"/>
          </p:cNvGraphicFramePr>
          <p:nvPr/>
        </p:nvGraphicFramePr>
        <p:xfrm>
          <a:off x="2100573" y="3715170"/>
          <a:ext cx="196850" cy="228600"/>
        </p:xfrm>
        <a:graphic>
          <a:graphicData uri="http://schemas.openxmlformats.org/presentationml/2006/ole">
            <mc:AlternateContent xmlns:mc="http://schemas.openxmlformats.org/markup-compatibility/2006">
              <mc:Choice xmlns:v="urn:schemas-microsoft-com:vml" Requires="v">
                <p:oleObj spid="_x0000_s49" name="" r:id="rId35" imgW="152400" imgH="177165" progId="Equation.KSEE3">
                  <p:embed/>
                </p:oleObj>
              </mc:Choice>
              <mc:Fallback>
                <p:oleObj name="" r:id="rId35" imgW="152400" imgH="177165" progId="Equation.KSEE3">
                  <p:embed/>
                  <p:pic>
                    <p:nvPicPr>
                      <p:cNvPr id="0" name="图片 1027"/>
                      <p:cNvPicPr/>
                      <p:nvPr/>
                    </p:nvPicPr>
                    <p:blipFill>
                      <a:blip r:embed="rId19"/>
                      <a:stretch>
                        <a:fillRect/>
                      </a:stretch>
                    </p:blipFill>
                    <p:spPr>
                      <a:xfrm>
                        <a:off x="2100573" y="3715170"/>
                        <a:ext cx="196850" cy="228600"/>
                      </a:xfrm>
                      <a:prstGeom prst="rect">
                        <a:avLst/>
                      </a:prstGeom>
                    </p:spPr>
                  </p:pic>
                </p:oleObj>
              </mc:Fallback>
            </mc:AlternateContent>
          </a:graphicData>
        </a:graphic>
      </p:graphicFrame>
      <p:graphicFrame>
        <p:nvGraphicFramePr>
          <p:cNvPr id="50" name="对象 49">
            <a:hlinkClick r:id="" action="ppaction://ole?verb="/>
          </p:cNvPr>
          <p:cNvGraphicFramePr>
            <a:graphicFrameLocks noChangeAspect="1"/>
          </p:cNvGraphicFramePr>
          <p:nvPr/>
        </p:nvGraphicFramePr>
        <p:xfrm>
          <a:off x="3068930" y="3735542"/>
          <a:ext cx="135890" cy="189230"/>
        </p:xfrm>
        <a:graphic>
          <a:graphicData uri="http://schemas.openxmlformats.org/presentationml/2006/ole">
            <mc:AlternateContent xmlns:mc="http://schemas.openxmlformats.org/markup-compatibility/2006">
              <mc:Choice xmlns:v="urn:schemas-microsoft-com:vml" Requires="v">
                <p:oleObj spid="_x0000_s51" name="" r:id="rId36" imgW="127000" imgH="177165" progId="Equation.KSEE3">
                  <p:embed/>
                </p:oleObj>
              </mc:Choice>
              <mc:Fallback>
                <p:oleObj name="" r:id="rId36" imgW="127000" imgH="177165" progId="Equation.KSEE3">
                  <p:embed/>
                  <p:pic>
                    <p:nvPicPr>
                      <p:cNvPr id="0" name="图片 1027"/>
                      <p:cNvPicPr/>
                      <p:nvPr/>
                    </p:nvPicPr>
                    <p:blipFill>
                      <a:blip r:embed="rId37"/>
                      <a:stretch>
                        <a:fillRect/>
                      </a:stretch>
                    </p:blipFill>
                    <p:spPr>
                      <a:xfrm>
                        <a:off x="3068930" y="3735542"/>
                        <a:ext cx="135890" cy="189230"/>
                      </a:xfrm>
                      <a:prstGeom prst="rect">
                        <a:avLst/>
                      </a:prstGeom>
                    </p:spPr>
                  </p:pic>
                </p:oleObj>
              </mc:Fallback>
            </mc:AlternateContent>
          </a:graphicData>
        </a:graphic>
      </p:graphicFrame>
      <p:graphicFrame>
        <p:nvGraphicFramePr>
          <p:cNvPr id="52" name="对象 51">
            <a:hlinkClick r:id="" action="ppaction://ole?verb="/>
          </p:cNvPr>
          <p:cNvGraphicFramePr>
            <a:graphicFrameLocks noChangeAspect="1"/>
          </p:cNvGraphicFramePr>
          <p:nvPr/>
        </p:nvGraphicFramePr>
        <p:xfrm>
          <a:off x="3275305" y="3746337"/>
          <a:ext cx="367030" cy="189230"/>
        </p:xfrm>
        <a:graphic>
          <a:graphicData uri="http://schemas.openxmlformats.org/presentationml/2006/ole">
            <mc:AlternateContent xmlns:mc="http://schemas.openxmlformats.org/markup-compatibility/2006">
              <mc:Choice xmlns:v="urn:schemas-microsoft-com:vml" Requires="v">
                <p:oleObj spid="_x0000_s53" name="" r:id="rId38" imgW="342900" imgH="177165" progId="Equation.KSEE3">
                  <p:embed/>
                </p:oleObj>
              </mc:Choice>
              <mc:Fallback>
                <p:oleObj name="" r:id="rId38" imgW="342900" imgH="177165" progId="Equation.KSEE3">
                  <p:embed/>
                  <p:pic>
                    <p:nvPicPr>
                      <p:cNvPr id="0" name="图片 1027"/>
                      <p:cNvPicPr/>
                      <p:nvPr/>
                    </p:nvPicPr>
                    <p:blipFill>
                      <a:blip r:embed="rId39"/>
                      <a:stretch>
                        <a:fillRect/>
                      </a:stretch>
                    </p:blipFill>
                    <p:spPr>
                      <a:xfrm>
                        <a:off x="3275305" y="3746337"/>
                        <a:ext cx="367030" cy="189230"/>
                      </a:xfrm>
                      <a:prstGeom prst="rect">
                        <a:avLst/>
                      </a:prstGeom>
                    </p:spPr>
                  </p:pic>
                </p:oleObj>
              </mc:Fallback>
            </mc:AlternateContent>
          </a:graphicData>
        </a:graphic>
      </p:graphicFrame>
      <p:graphicFrame>
        <p:nvGraphicFramePr>
          <p:cNvPr id="54" name="对象 53">
            <a:hlinkClick r:id="" action="ppaction://ole?verb="/>
          </p:cNvPr>
          <p:cNvGraphicFramePr>
            <a:graphicFrameLocks noChangeAspect="1"/>
          </p:cNvGraphicFramePr>
          <p:nvPr/>
        </p:nvGraphicFramePr>
        <p:xfrm>
          <a:off x="4388478" y="3712630"/>
          <a:ext cx="196850" cy="228600"/>
        </p:xfrm>
        <a:graphic>
          <a:graphicData uri="http://schemas.openxmlformats.org/presentationml/2006/ole">
            <mc:AlternateContent xmlns:mc="http://schemas.openxmlformats.org/markup-compatibility/2006">
              <mc:Choice xmlns:v="urn:schemas-microsoft-com:vml" Requires="v">
                <p:oleObj spid="_x0000_s55" name="" r:id="rId40" imgW="152400" imgH="177165" progId="Equation.KSEE3">
                  <p:embed/>
                </p:oleObj>
              </mc:Choice>
              <mc:Fallback>
                <p:oleObj name="" r:id="rId40" imgW="152400" imgH="177165" progId="Equation.KSEE3">
                  <p:embed/>
                  <p:pic>
                    <p:nvPicPr>
                      <p:cNvPr id="0" name="图片 1027"/>
                      <p:cNvPicPr/>
                      <p:nvPr/>
                    </p:nvPicPr>
                    <p:blipFill>
                      <a:blip r:embed="rId19"/>
                      <a:stretch>
                        <a:fillRect/>
                      </a:stretch>
                    </p:blipFill>
                    <p:spPr>
                      <a:xfrm>
                        <a:off x="4388478" y="3712630"/>
                        <a:ext cx="196850" cy="228600"/>
                      </a:xfrm>
                      <a:prstGeom prst="rect">
                        <a:avLst/>
                      </a:prstGeom>
                    </p:spPr>
                  </p:pic>
                </p:oleObj>
              </mc:Fallback>
            </mc:AlternateContent>
          </a:graphicData>
        </a:graphic>
      </p:graphicFrame>
      <p:graphicFrame>
        <p:nvGraphicFramePr>
          <p:cNvPr id="56" name="对象 55">
            <a:hlinkClick r:id="" action="ppaction://ole?verb="/>
          </p:cNvPr>
          <p:cNvGraphicFramePr>
            <a:graphicFrameLocks noChangeAspect="1"/>
          </p:cNvGraphicFramePr>
          <p:nvPr/>
        </p:nvGraphicFramePr>
        <p:xfrm>
          <a:off x="4764398" y="3716122"/>
          <a:ext cx="196850" cy="212725"/>
        </p:xfrm>
        <a:graphic>
          <a:graphicData uri="http://schemas.openxmlformats.org/presentationml/2006/ole">
            <mc:AlternateContent xmlns:mc="http://schemas.openxmlformats.org/markup-compatibility/2006">
              <mc:Choice xmlns:v="urn:schemas-microsoft-com:vml" Requires="v">
                <p:oleObj spid="_x0000_s57" name="" r:id="rId41" imgW="152400" imgH="165100" progId="Equation.KSEE3">
                  <p:embed/>
                </p:oleObj>
              </mc:Choice>
              <mc:Fallback>
                <p:oleObj name="" r:id="rId41" imgW="152400" imgH="165100" progId="Equation.KSEE3">
                  <p:embed/>
                  <p:pic>
                    <p:nvPicPr>
                      <p:cNvPr id="0" name="图片 1027"/>
                      <p:cNvPicPr/>
                      <p:nvPr/>
                    </p:nvPicPr>
                    <p:blipFill>
                      <a:blip r:embed="rId16"/>
                      <a:stretch>
                        <a:fillRect/>
                      </a:stretch>
                    </p:blipFill>
                    <p:spPr>
                      <a:xfrm>
                        <a:off x="4764398" y="3716122"/>
                        <a:ext cx="196850" cy="212725"/>
                      </a:xfrm>
                      <a:prstGeom prst="rect">
                        <a:avLst/>
                      </a:prstGeom>
                    </p:spPr>
                  </p:pic>
                </p:oleObj>
              </mc:Fallback>
            </mc:AlternateContent>
          </a:graphicData>
        </a:graphic>
      </p:graphicFrame>
      <p:graphicFrame>
        <p:nvGraphicFramePr>
          <p:cNvPr id="58" name="对象 57">
            <a:hlinkClick r:id="" action="ppaction://ole?verb="/>
          </p:cNvPr>
          <p:cNvGraphicFramePr>
            <a:graphicFrameLocks noChangeAspect="1"/>
          </p:cNvGraphicFramePr>
          <p:nvPr/>
        </p:nvGraphicFramePr>
        <p:xfrm>
          <a:off x="5315804" y="3746454"/>
          <a:ext cx="163377" cy="180001"/>
        </p:xfrm>
        <a:graphic>
          <a:graphicData uri="http://schemas.openxmlformats.org/presentationml/2006/ole">
            <mc:AlternateContent xmlns:mc="http://schemas.openxmlformats.org/markup-compatibility/2006">
              <mc:Choice xmlns:v="urn:schemas-microsoft-com:vml" Requires="v">
                <p:oleObj spid="_x0000_s59" name="" r:id="rId42" imgW="127000" imgH="139700" progId="Equation.KSEE3">
                  <p:embed/>
                </p:oleObj>
              </mc:Choice>
              <mc:Fallback>
                <p:oleObj name="" r:id="rId42" imgW="127000" imgH="139700" progId="Equation.KSEE3">
                  <p:embed/>
                  <p:pic>
                    <p:nvPicPr>
                      <p:cNvPr id="0" name="图片 1027"/>
                      <p:cNvPicPr/>
                      <p:nvPr/>
                    </p:nvPicPr>
                    <p:blipFill>
                      <a:blip r:embed="rId4"/>
                      <a:stretch>
                        <a:fillRect/>
                      </a:stretch>
                    </p:blipFill>
                    <p:spPr>
                      <a:xfrm>
                        <a:off x="5315804" y="3746454"/>
                        <a:ext cx="163377" cy="180001"/>
                      </a:xfrm>
                      <a:prstGeom prst="rect">
                        <a:avLst/>
                      </a:prstGeom>
                    </p:spPr>
                  </p:pic>
                </p:oleObj>
              </mc:Fallback>
            </mc:AlternateContent>
          </a:graphicData>
        </a:graphic>
      </p:graphicFrame>
      <p:graphicFrame>
        <p:nvGraphicFramePr>
          <p:cNvPr id="60" name="对象 59">
            <a:hlinkClick r:id="" action="ppaction://ole?verb="/>
          </p:cNvPr>
          <p:cNvGraphicFramePr>
            <a:graphicFrameLocks noChangeAspect="1"/>
          </p:cNvGraphicFramePr>
          <p:nvPr/>
        </p:nvGraphicFramePr>
        <p:xfrm>
          <a:off x="7118978" y="3709137"/>
          <a:ext cx="196850" cy="212725"/>
        </p:xfrm>
        <a:graphic>
          <a:graphicData uri="http://schemas.openxmlformats.org/presentationml/2006/ole">
            <mc:AlternateContent xmlns:mc="http://schemas.openxmlformats.org/markup-compatibility/2006">
              <mc:Choice xmlns:v="urn:schemas-microsoft-com:vml" Requires="v">
                <p:oleObj spid="_x0000_s61" name="" r:id="rId43" imgW="152400" imgH="165100" progId="Equation.KSEE3">
                  <p:embed/>
                </p:oleObj>
              </mc:Choice>
              <mc:Fallback>
                <p:oleObj name="" r:id="rId43" imgW="152400" imgH="165100" progId="Equation.KSEE3">
                  <p:embed/>
                  <p:pic>
                    <p:nvPicPr>
                      <p:cNvPr id="0" name="图片 1027"/>
                      <p:cNvPicPr/>
                      <p:nvPr/>
                    </p:nvPicPr>
                    <p:blipFill>
                      <a:blip r:embed="rId44"/>
                      <a:stretch>
                        <a:fillRect/>
                      </a:stretch>
                    </p:blipFill>
                    <p:spPr>
                      <a:xfrm>
                        <a:off x="7118978" y="3709137"/>
                        <a:ext cx="196850" cy="212725"/>
                      </a:xfrm>
                      <a:prstGeom prst="rect">
                        <a:avLst/>
                      </a:prstGeom>
                    </p:spPr>
                  </p:pic>
                </p:oleObj>
              </mc:Fallback>
            </mc:AlternateContent>
          </a:graphicData>
        </a:graphic>
      </p:graphicFrame>
      <p:graphicFrame>
        <p:nvGraphicFramePr>
          <p:cNvPr id="62" name="对象 61">
            <a:hlinkClick r:id="" action="ppaction://ole?verb="/>
          </p:cNvPr>
          <p:cNvGraphicFramePr>
            <a:graphicFrameLocks noChangeAspect="1"/>
          </p:cNvGraphicFramePr>
          <p:nvPr/>
        </p:nvGraphicFramePr>
        <p:xfrm>
          <a:off x="7685624" y="3739469"/>
          <a:ext cx="163377" cy="180001"/>
        </p:xfrm>
        <a:graphic>
          <a:graphicData uri="http://schemas.openxmlformats.org/presentationml/2006/ole">
            <mc:AlternateContent xmlns:mc="http://schemas.openxmlformats.org/markup-compatibility/2006">
              <mc:Choice xmlns:v="urn:schemas-microsoft-com:vml" Requires="v">
                <p:oleObj spid="_x0000_s63" name="" r:id="rId45" imgW="127000" imgH="139700" progId="Equation.KSEE3">
                  <p:embed/>
                </p:oleObj>
              </mc:Choice>
              <mc:Fallback>
                <p:oleObj name="" r:id="rId45" imgW="127000" imgH="139700" progId="Equation.KSEE3">
                  <p:embed/>
                  <p:pic>
                    <p:nvPicPr>
                      <p:cNvPr id="0" name="图片 1027"/>
                      <p:cNvPicPr/>
                      <p:nvPr/>
                    </p:nvPicPr>
                    <p:blipFill>
                      <a:blip r:embed="rId4"/>
                      <a:stretch>
                        <a:fillRect/>
                      </a:stretch>
                    </p:blipFill>
                    <p:spPr>
                      <a:xfrm>
                        <a:off x="7685624" y="3739469"/>
                        <a:ext cx="163377" cy="180001"/>
                      </a:xfrm>
                      <a:prstGeom prst="rect">
                        <a:avLst/>
                      </a:prstGeom>
                    </p:spPr>
                  </p:pic>
                </p:oleObj>
              </mc:Fallback>
            </mc:AlternateContent>
          </a:graphicData>
        </a:graphic>
      </p:graphicFrame>
      <p:graphicFrame>
        <p:nvGraphicFramePr>
          <p:cNvPr id="64" name="对象 63">
            <a:hlinkClick r:id="" action="ppaction://ole?verb="/>
          </p:cNvPr>
          <p:cNvGraphicFramePr>
            <a:graphicFrameLocks noChangeAspect="1"/>
          </p:cNvGraphicFramePr>
          <p:nvPr/>
        </p:nvGraphicFramePr>
        <p:xfrm>
          <a:off x="1880863" y="4017112"/>
          <a:ext cx="262890" cy="245745"/>
        </p:xfrm>
        <a:graphic>
          <a:graphicData uri="http://schemas.openxmlformats.org/presentationml/2006/ole">
            <mc:AlternateContent xmlns:mc="http://schemas.openxmlformats.org/markup-compatibility/2006">
              <mc:Choice xmlns:v="urn:schemas-microsoft-com:vml" Requires="v">
                <p:oleObj spid="_x0000_s65" name="" r:id="rId46" imgW="203200" imgH="190500" progId="Equation.KSEE3">
                  <p:embed/>
                </p:oleObj>
              </mc:Choice>
              <mc:Fallback>
                <p:oleObj name="" r:id="rId46" imgW="203200" imgH="190500" progId="Equation.KSEE3">
                  <p:embed/>
                  <p:pic>
                    <p:nvPicPr>
                      <p:cNvPr id="0" name="图片 1027"/>
                      <p:cNvPicPr/>
                      <p:nvPr/>
                    </p:nvPicPr>
                    <p:blipFill>
                      <a:blip r:embed="rId47"/>
                      <a:stretch>
                        <a:fillRect/>
                      </a:stretch>
                    </p:blipFill>
                    <p:spPr>
                      <a:xfrm>
                        <a:off x="1880863" y="4017112"/>
                        <a:ext cx="262890" cy="245745"/>
                      </a:xfrm>
                      <a:prstGeom prst="rect">
                        <a:avLst/>
                      </a:prstGeom>
                    </p:spPr>
                  </p:pic>
                </p:oleObj>
              </mc:Fallback>
            </mc:AlternateContent>
          </a:graphicData>
        </a:graphic>
      </p:graphicFrame>
    </p:spTree>
    <p:custDataLst>
      <p:tags r:id="rId48"/>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tags/tag1.xml><?xml version="1.0" encoding="utf-8"?>
<p:tagLst xmlns:p="http://schemas.openxmlformats.org/presentationml/2006/main">
  <p:tag name="SELECTED" val="True"/>
</p:tagLst>
</file>

<file path=ppt/tags/tag10.xml><?xml version="1.0" encoding="utf-8"?>
<p:tagLst xmlns:p="http://schemas.openxmlformats.org/presentationml/2006/main">
  <p:tag name="SELECTED" val="True"/>
</p:tagLst>
</file>

<file path=ppt/tags/tag11.xml><?xml version="1.0" encoding="utf-8"?>
<p:tagLst xmlns:p="http://schemas.openxmlformats.org/presentationml/2006/main">
  <p:tag name="SELECTED" val="True"/>
</p:tagLst>
</file>

<file path=ppt/tags/tag12.xml><?xml version="1.0" encoding="utf-8"?>
<p:tagLst xmlns:p="http://schemas.openxmlformats.org/presentationml/2006/main">
  <p:tag name="SELECTED" val="True"/>
</p:tagLst>
</file>

<file path=ppt/tags/tag13.xml><?xml version="1.0" encoding="utf-8"?>
<p:tagLst xmlns:p="http://schemas.openxmlformats.org/presentationml/2006/main">
  <p:tag name="SELECTED" val="True"/>
</p:tagLst>
</file>

<file path=ppt/tags/tag14.xml><?xml version="1.0" encoding="utf-8"?>
<p:tagLst xmlns:p="http://schemas.openxmlformats.org/presentationml/2006/main">
  <p:tag name="SELECTED" val="True"/>
</p:tagLst>
</file>

<file path=ppt/tags/tag15.xml><?xml version="1.0" encoding="utf-8"?>
<p:tagLst xmlns:p="http://schemas.openxmlformats.org/presentationml/2006/main">
  <p:tag name="SELECTED" val="True"/>
</p:tagLst>
</file>

<file path=ppt/tags/tag16.xml><?xml version="1.0" encoding="utf-8"?>
<p:tagLst xmlns:p="http://schemas.openxmlformats.org/presentationml/2006/main">
  <p:tag name="SELECTED" val="True"/>
</p:tagLst>
</file>

<file path=ppt/tags/tag17.xml><?xml version="1.0" encoding="utf-8"?>
<p:tagLst xmlns:p="http://schemas.openxmlformats.org/presentationml/2006/main">
  <p:tag name="SELECTED" val="True"/>
</p:tagLst>
</file>

<file path=ppt/tags/tag18.xml><?xml version="1.0" encoding="utf-8"?>
<p:tagLst xmlns:p="http://schemas.openxmlformats.org/presentationml/2006/main">
  <p:tag name="SELECTED" val="True"/>
</p:tagLst>
</file>

<file path=ppt/tags/tag19.xml><?xml version="1.0" encoding="utf-8"?>
<p:tagLst xmlns:p="http://schemas.openxmlformats.org/presentationml/2006/main">
  <p:tag name="SELECTED" val="True"/>
</p:tagLst>
</file>

<file path=ppt/tags/tag2.xml><?xml version="1.0" encoding="utf-8"?>
<p:tagLst xmlns:p="http://schemas.openxmlformats.org/presentationml/2006/main">
  <p:tag name="SELECTED" val="True"/>
</p:tagLst>
</file>

<file path=ppt/tags/tag20.xml><?xml version="1.0" encoding="utf-8"?>
<p:tagLst xmlns:p="http://schemas.openxmlformats.org/presentationml/2006/main">
  <p:tag name="SELECTED" val="True"/>
</p:tagLst>
</file>

<file path=ppt/tags/tag21.xml><?xml version="1.0" encoding="utf-8"?>
<p:tagLst xmlns:p="http://schemas.openxmlformats.org/presentationml/2006/main">
  <p:tag name="SELECTED" val="True"/>
</p:tagLst>
</file>

<file path=ppt/tags/tag22.xml><?xml version="1.0" encoding="utf-8"?>
<p:tagLst xmlns:p="http://schemas.openxmlformats.org/presentationml/2006/main">
  <p:tag name="SELECTED" val="True"/>
</p:tagLst>
</file>

<file path=ppt/tags/tag23.xml><?xml version="1.0" encoding="utf-8"?>
<p:tagLst xmlns:p="http://schemas.openxmlformats.org/presentationml/2006/main">
  <p:tag name="SELECTED" val="True"/>
</p:tagLst>
</file>

<file path=ppt/tags/tag24.xml><?xml version="1.0" encoding="utf-8"?>
<p:tagLst xmlns:p="http://schemas.openxmlformats.org/presentationml/2006/main">
  <p:tag name="SELECTED" val="True"/>
</p:tagLst>
</file>

<file path=ppt/tags/tag25.xml><?xml version="1.0" encoding="utf-8"?>
<p:tagLst xmlns:p="http://schemas.openxmlformats.org/presentationml/2006/main">
  <p:tag name="SELECTED" val="True"/>
</p:tagLst>
</file>

<file path=ppt/tags/tag26.xml><?xml version="1.0" encoding="utf-8"?>
<p:tagLst xmlns:p="http://schemas.openxmlformats.org/presentationml/2006/main">
  <p:tag name="SELECTED" val="True"/>
</p:tagLst>
</file>

<file path=ppt/tags/tag3.xml><?xml version="1.0" encoding="utf-8"?>
<p:tagLst xmlns:p="http://schemas.openxmlformats.org/presentationml/2006/main">
  <p:tag name="SELECTED" val="True"/>
</p:tagLst>
</file>

<file path=ppt/tags/tag4.xml><?xml version="1.0" encoding="utf-8"?>
<p:tagLst xmlns:p="http://schemas.openxmlformats.org/presentationml/2006/main">
  <p:tag name="SELECTED" val="True"/>
</p:tagLst>
</file>

<file path=ppt/tags/tag5.xml><?xml version="1.0" encoding="utf-8"?>
<p:tagLst xmlns:p="http://schemas.openxmlformats.org/presentationml/2006/main">
  <p:tag name="SELECTED" val="True"/>
</p:tagLst>
</file>

<file path=ppt/tags/tag6.xml><?xml version="1.0" encoding="utf-8"?>
<p:tagLst xmlns:p="http://schemas.openxmlformats.org/presentationml/2006/main">
  <p:tag name="SELECTED" val="True"/>
</p:tagLst>
</file>

<file path=ppt/tags/tag7.xml><?xml version="1.0" encoding="utf-8"?>
<p:tagLst xmlns:p="http://schemas.openxmlformats.org/presentationml/2006/main">
  <p:tag name="SELECTED" val="True"/>
</p:tagLst>
</file>

<file path=ppt/tags/tag8.xml><?xml version="1.0" encoding="utf-8"?>
<p:tagLst xmlns:p="http://schemas.openxmlformats.org/presentationml/2006/main">
  <p:tag name="SELECTED" val="True"/>
</p:tagLst>
</file>

<file path=ppt/tags/tag9.xml><?xml version="1.0" encoding="utf-8"?>
<p:tagLst xmlns:p="http://schemas.openxmlformats.org/presentationml/2006/main">
  <p:tag name="SELECTED" val="True"/>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4742</Words>
  <Application>WPS 演示</Application>
  <PresentationFormat>全屏显示(16:9)</PresentationFormat>
  <Paragraphs>331</Paragraphs>
  <Slides>28</Slides>
  <Notes>33</Notes>
  <HiddenSlides>0</HiddenSlides>
  <MMClips>1</MMClips>
  <ScaleCrop>false</ScaleCrop>
  <HeadingPairs>
    <vt:vector size="8" baseType="variant">
      <vt:variant>
        <vt:lpstr>已用的字体</vt:lpstr>
      </vt:variant>
      <vt:variant>
        <vt:i4>13</vt:i4>
      </vt:variant>
      <vt:variant>
        <vt:lpstr>主题</vt:lpstr>
      </vt:variant>
      <vt:variant>
        <vt:i4>1</vt:i4>
      </vt:variant>
      <vt:variant>
        <vt:lpstr>嵌入 OLE 服务器</vt:lpstr>
      </vt:variant>
      <vt:variant>
        <vt:i4>220</vt:i4>
      </vt:variant>
      <vt:variant>
        <vt:lpstr>幻灯片标题</vt:lpstr>
      </vt:variant>
      <vt:variant>
        <vt:i4>28</vt:i4>
      </vt:variant>
    </vt:vector>
  </HeadingPairs>
  <TitlesOfParts>
    <vt:vector size="262" baseType="lpstr">
      <vt:lpstr>Arial</vt:lpstr>
      <vt:lpstr>宋体</vt:lpstr>
      <vt:lpstr>Wingdings</vt:lpstr>
      <vt:lpstr>微软雅黑</vt:lpstr>
      <vt:lpstr>方正兰亭细黑_GBK</vt:lpstr>
      <vt:lpstr>Open Sans Semibold</vt:lpstr>
      <vt:lpstr>华文中宋</vt:lpstr>
      <vt:lpstr>Kozuka Gothic Pro R</vt:lpstr>
      <vt:lpstr>楷体_GB2312</vt:lpstr>
      <vt:lpstr>造字工房俊雅锐宋体验版常规体</vt:lpstr>
      <vt:lpstr>Arial Unicode MS</vt:lpstr>
      <vt:lpstr>Calibri</vt:lpstr>
      <vt:lpstr>Open Sans</vt:lpstr>
      <vt:lpstr>Office 主题​​</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www.microsoft.com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绿色清新</dc:title>
  <dc:creator>User</dc:creator>
  <cp:lastModifiedBy>咖啡NO1</cp:lastModifiedBy>
  <cp:revision>96</cp:revision>
  <dcterms:created xsi:type="dcterms:W3CDTF">2015-01-23T04:02:00Z</dcterms:created>
  <dcterms:modified xsi:type="dcterms:W3CDTF">2018-05-14T06:02:35Z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